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73" r:id="rId6"/>
    <p:sldId id="274"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50" autoAdjust="0"/>
    <p:restoredTop sz="94660"/>
  </p:normalViewPr>
  <p:slideViewPr>
    <p:cSldViewPr>
      <p:cViewPr varScale="1">
        <p:scale>
          <a:sx n="56" d="100"/>
          <a:sy n="56" d="100"/>
        </p:scale>
        <p:origin x="2742"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371725" cy="401638"/>
          </a:xfrm>
          <a:prstGeom prst="rect">
            <a:avLst/>
          </a:prstGeom>
        </p:spPr>
        <p:txBody>
          <a:bodyPr vert="horz" lIns="91440" tIns="45720" rIns="91440" bIns="45720" rtlCol="0"/>
          <a:lstStyle>
            <a:lvl1pPr algn="l">
              <a:defRPr sz="1200"/>
            </a:lvl1pPr>
          </a:lstStyle>
          <a:p>
            <a:endParaRPr lang="es-ES"/>
          </a:p>
        </p:txBody>
      </p:sp>
      <p:sp>
        <p:nvSpPr>
          <p:cNvPr id="3" name="날짜 개체 틀 2"/>
          <p:cNvSpPr>
            <a:spLocks noGrp="1"/>
          </p:cNvSpPr>
          <p:nvPr>
            <p:ph type="dt" idx="1"/>
          </p:nvPr>
        </p:nvSpPr>
        <p:spPr>
          <a:xfrm>
            <a:off x="3100388" y="0"/>
            <a:ext cx="2371725" cy="401638"/>
          </a:xfrm>
          <a:prstGeom prst="rect">
            <a:avLst/>
          </a:prstGeom>
        </p:spPr>
        <p:txBody>
          <a:bodyPr vert="horz" lIns="91440" tIns="45720" rIns="91440" bIns="45720" rtlCol="0"/>
          <a:lstStyle>
            <a:lvl1pPr algn="r">
              <a:defRPr sz="1200"/>
            </a:lvl1pPr>
          </a:lstStyle>
          <a:p>
            <a:fld id="{97F93DFA-5C99-4F1B-A69B-8D2771AE5485}" type="datetimeFigureOut">
              <a:rPr lang="es-ES" smtClean="0"/>
              <a:t>01/03/2022</a:t>
            </a:fld>
            <a:endParaRPr lang="es-ES"/>
          </a:p>
        </p:txBody>
      </p:sp>
      <p:sp>
        <p:nvSpPr>
          <p:cNvPr id="4" name="슬라이드 이미지 개체 틀 3"/>
          <p:cNvSpPr>
            <a:spLocks noGrp="1" noRot="1" noChangeAspect="1"/>
          </p:cNvSpPr>
          <p:nvPr>
            <p:ph type="sldImg" idx="2"/>
          </p:nvPr>
        </p:nvSpPr>
        <p:spPr>
          <a:xfrm>
            <a:off x="1812925" y="1000125"/>
            <a:ext cx="1847850" cy="2700338"/>
          </a:xfrm>
          <a:prstGeom prst="rect">
            <a:avLst/>
          </a:prstGeom>
          <a:noFill/>
          <a:ln w="12700">
            <a:solidFill>
              <a:prstClr val="black"/>
            </a:solidFill>
          </a:ln>
        </p:spPr>
        <p:txBody>
          <a:bodyPr vert="horz" lIns="91440" tIns="45720" rIns="91440" bIns="45720" rtlCol="0" anchor="ctr"/>
          <a:lstStyle/>
          <a:p>
            <a:endParaRPr lang="es-ES"/>
          </a:p>
        </p:txBody>
      </p:sp>
      <p:sp>
        <p:nvSpPr>
          <p:cNvPr id="5" name="슬라이드 노트 개체 틀 4"/>
          <p:cNvSpPr>
            <a:spLocks noGrp="1"/>
          </p:cNvSpPr>
          <p:nvPr>
            <p:ph type="body" sz="quarter" idx="3"/>
          </p:nvPr>
        </p:nvSpPr>
        <p:spPr>
          <a:xfrm>
            <a:off x="547688" y="3851275"/>
            <a:ext cx="4378325" cy="3149600"/>
          </a:xfrm>
          <a:prstGeom prst="rect">
            <a:avLst/>
          </a:prstGeom>
        </p:spPr>
        <p:txBody>
          <a:bodyPr vert="horz" lIns="91440" tIns="45720" rIns="91440" bIns="45720" rtlCol="0"/>
          <a:lstStyle/>
          <a:p>
            <a:pPr lvl="0"/>
            <a:r>
              <a:rPr lang="ko-KR" altLang="es-ES"/>
              <a:t>마스터 텍스트 스타일을 편집하려면 클릭</a:t>
            </a:r>
          </a:p>
          <a:p>
            <a:pPr lvl="1"/>
            <a:r>
              <a:rPr lang="ko-KR" altLang="es-ES"/>
              <a:t>두 번째 수준</a:t>
            </a:r>
          </a:p>
          <a:p>
            <a:pPr lvl="2"/>
            <a:r>
              <a:rPr lang="ko-KR" altLang="es-ES"/>
              <a:t>세 번째 수준</a:t>
            </a:r>
          </a:p>
          <a:p>
            <a:pPr lvl="3"/>
            <a:r>
              <a:rPr lang="ko-KR" altLang="es-ES"/>
              <a:t>네 번째 수준</a:t>
            </a:r>
          </a:p>
          <a:p>
            <a:pPr lvl="4"/>
            <a:r>
              <a:rPr lang="ko-KR" altLang="es-ES"/>
              <a:t>다섯 번째 수준</a:t>
            </a:r>
            <a:endParaRPr lang="es-ES"/>
          </a:p>
        </p:txBody>
      </p:sp>
      <p:sp>
        <p:nvSpPr>
          <p:cNvPr id="6" name="바닥글 개체 틀 5"/>
          <p:cNvSpPr>
            <a:spLocks noGrp="1"/>
          </p:cNvSpPr>
          <p:nvPr>
            <p:ph type="ftr" sz="quarter" idx="4"/>
          </p:nvPr>
        </p:nvSpPr>
        <p:spPr>
          <a:xfrm>
            <a:off x="0" y="7599363"/>
            <a:ext cx="2371725" cy="401637"/>
          </a:xfrm>
          <a:prstGeom prst="rect">
            <a:avLst/>
          </a:prstGeom>
        </p:spPr>
        <p:txBody>
          <a:bodyPr vert="horz" lIns="91440" tIns="45720" rIns="91440" bIns="45720" rtlCol="0" anchor="b"/>
          <a:lstStyle>
            <a:lvl1pPr algn="l">
              <a:defRPr sz="1200"/>
            </a:lvl1pPr>
          </a:lstStyle>
          <a:p>
            <a:endParaRPr lang="es-ES"/>
          </a:p>
        </p:txBody>
      </p:sp>
      <p:sp>
        <p:nvSpPr>
          <p:cNvPr id="7" name="슬라이드 번호 개체 틀 6"/>
          <p:cNvSpPr>
            <a:spLocks noGrp="1"/>
          </p:cNvSpPr>
          <p:nvPr>
            <p:ph type="sldNum" sz="quarter" idx="5"/>
          </p:nvPr>
        </p:nvSpPr>
        <p:spPr>
          <a:xfrm>
            <a:off x="3100388" y="7599363"/>
            <a:ext cx="2371725" cy="401637"/>
          </a:xfrm>
          <a:prstGeom prst="rect">
            <a:avLst/>
          </a:prstGeom>
        </p:spPr>
        <p:txBody>
          <a:bodyPr vert="horz" lIns="91440" tIns="45720" rIns="91440" bIns="45720" rtlCol="0" anchor="b"/>
          <a:lstStyle>
            <a:lvl1pPr algn="r">
              <a:defRPr sz="1200"/>
            </a:lvl1pPr>
          </a:lstStyle>
          <a:p>
            <a:fld id="{C35BBC27-79DF-4ECB-911F-E7EFEBDFD2B5}" type="slidenum">
              <a:rPr lang="es-ES" smtClean="0"/>
              <a:t>‹#›</a:t>
            </a:fld>
            <a:endParaRPr lang="es-ES"/>
          </a:p>
        </p:txBody>
      </p:sp>
    </p:spTree>
    <p:extLst>
      <p:ext uri="{BB962C8B-B14F-4D97-AF65-F5344CB8AC3E}">
        <p14:creationId xmlns:p14="http://schemas.microsoft.com/office/powerpoint/2010/main" val="2922719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s-ES" dirty="0"/>
          </a:p>
        </p:txBody>
      </p:sp>
      <p:sp>
        <p:nvSpPr>
          <p:cNvPr id="4" name="슬라이드 번호 개체 틀 3"/>
          <p:cNvSpPr>
            <a:spLocks noGrp="1"/>
          </p:cNvSpPr>
          <p:nvPr>
            <p:ph type="sldNum" sz="quarter" idx="5"/>
          </p:nvPr>
        </p:nvSpPr>
        <p:spPr/>
        <p:txBody>
          <a:bodyPr/>
          <a:lstStyle/>
          <a:p>
            <a:fld id="{C35BBC27-79DF-4ECB-911F-E7EFEBDFD2B5}" type="slidenum">
              <a:rPr lang="es-ES" smtClean="0"/>
              <a:t>2</a:t>
            </a:fld>
            <a:endParaRPr lang="es-ES"/>
          </a:p>
        </p:txBody>
      </p:sp>
    </p:spTree>
    <p:extLst>
      <p:ext uri="{BB962C8B-B14F-4D97-AF65-F5344CB8AC3E}">
        <p14:creationId xmlns:p14="http://schemas.microsoft.com/office/powerpoint/2010/main" val="174269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그룹 42">
            <a:extLst>
              <a:ext uri="{FF2B5EF4-FFF2-40B4-BE49-F238E27FC236}">
                <a16:creationId xmlns:a16="http://schemas.microsoft.com/office/drawing/2014/main" id="{E647127E-A2DB-4D06-B1F3-23A38A3031C3}"/>
              </a:ext>
            </a:extLst>
          </p:cNvPr>
          <p:cNvGrpSpPr/>
          <p:nvPr/>
        </p:nvGrpSpPr>
        <p:grpSpPr>
          <a:xfrm>
            <a:off x="0" y="-8"/>
            <a:ext cx="5471998" cy="7992007"/>
            <a:chOff x="0" y="-8"/>
            <a:chExt cx="5471998" cy="7992007"/>
          </a:xfrm>
        </p:grpSpPr>
        <p:sp>
          <p:nvSpPr>
            <p:cNvPr id="37" name="object 37"/>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19" name="object 19"/>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0" name="object 20"/>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47408" y="2386203"/>
              <a:ext cx="4471898" cy="3128695"/>
            </a:xfrm>
            <a:prstGeom prst="rect">
              <a:avLst/>
            </a:prstGeom>
            <a:blipFill>
              <a:blip r:embed="rId2" cstate="print"/>
              <a:stretch>
                <a:fillRect/>
              </a:stretch>
            </a:blipFill>
          </p:spPr>
          <p:txBody>
            <a:bodyPr wrap="square" lIns="0" tIns="0" rIns="0" bIns="0" rtlCol="0">
              <a:noAutofit/>
            </a:bodyPr>
            <a:lstStyle/>
            <a:p>
              <a:endParaRPr/>
            </a:p>
          </p:txBody>
        </p:sp>
        <p:sp>
          <p:nvSpPr>
            <p:cNvPr id="28" name="object 28"/>
            <p:cNvSpPr/>
            <p:nvPr/>
          </p:nvSpPr>
          <p:spPr>
            <a:xfrm>
              <a:off x="2575157" y="5884058"/>
              <a:ext cx="803478" cy="185305"/>
            </a:xfrm>
            <a:custGeom>
              <a:avLst/>
              <a:gdLst/>
              <a:ahLst/>
              <a:cxnLst/>
              <a:rect l="l" t="t" r="r" b="b"/>
              <a:pathLst>
                <a:path w="803478" h="185305">
                  <a:moveTo>
                    <a:pt x="36004" y="0"/>
                  </a:moveTo>
                  <a:lnTo>
                    <a:pt x="10589" y="10498"/>
                  </a:lnTo>
                  <a:lnTo>
                    <a:pt x="0" y="35866"/>
                  </a:lnTo>
                  <a:lnTo>
                    <a:pt x="0" y="149301"/>
                  </a:lnTo>
                  <a:lnTo>
                    <a:pt x="2816" y="163287"/>
                  </a:lnTo>
                  <a:lnTo>
                    <a:pt x="10498" y="174716"/>
                  </a:lnTo>
                  <a:lnTo>
                    <a:pt x="21898" y="182438"/>
                  </a:lnTo>
                  <a:lnTo>
                    <a:pt x="35866" y="185305"/>
                  </a:lnTo>
                  <a:lnTo>
                    <a:pt x="767473" y="185305"/>
                  </a:lnTo>
                  <a:lnTo>
                    <a:pt x="781459" y="182489"/>
                  </a:lnTo>
                  <a:lnTo>
                    <a:pt x="792888" y="174806"/>
                  </a:lnTo>
                  <a:lnTo>
                    <a:pt x="800611" y="163407"/>
                  </a:lnTo>
                  <a:lnTo>
                    <a:pt x="803477" y="149439"/>
                  </a:lnTo>
                  <a:lnTo>
                    <a:pt x="803478" y="36004"/>
                  </a:lnTo>
                  <a:lnTo>
                    <a:pt x="800661" y="22018"/>
                  </a:lnTo>
                  <a:lnTo>
                    <a:pt x="792979" y="10589"/>
                  </a:lnTo>
                  <a:lnTo>
                    <a:pt x="781579" y="2867"/>
                  </a:lnTo>
                  <a:lnTo>
                    <a:pt x="767611" y="0"/>
                  </a:lnTo>
                  <a:lnTo>
                    <a:pt x="36004" y="0"/>
                  </a:lnTo>
                  <a:close/>
                </a:path>
              </a:pathLst>
            </a:custGeom>
            <a:solidFill>
              <a:srgbClr val="FFFFFF"/>
            </a:solidFill>
          </p:spPr>
          <p:txBody>
            <a:bodyPr wrap="square" lIns="0" tIns="0" rIns="0" bIns="0" rtlCol="0">
              <a:noAutofit/>
            </a:bodyPr>
            <a:lstStyle/>
            <a:p>
              <a:endParaRPr/>
            </a:p>
          </p:txBody>
        </p:sp>
        <p:sp>
          <p:nvSpPr>
            <p:cNvPr id="30" name="object 30"/>
            <p:cNvSpPr/>
            <p:nvPr/>
          </p:nvSpPr>
          <p:spPr>
            <a:xfrm>
              <a:off x="4252758" y="6092858"/>
              <a:ext cx="638378" cy="185305"/>
            </a:xfrm>
            <a:custGeom>
              <a:avLst/>
              <a:gdLst/>
              <a:ahLst/>
              <a:cxnLst/>
              <a:rect l="l" t="t" r="r" b="b"/>
              <a:pathLst>
                <a:path w="638378" h="185305">
                  <a:moveTo>
                    <a:pt x="36004" y="0"/>
                  </a:moveTo>
                  <a:lnTo>
                    <a:pt x="10589" y="10498"/>
                  </a:lnTo>
                  <a:lnTo>
                    <a:pt x="0" y="35866"/>
                  </a:lnTo>
                  <a:lnTo>
                    <a:pt x="0" y="149301"/>
                  </a:lnTo>
                  <a:lnTo>
                    <a:pt x="2816" y="163287"/>
                  </a:lnTo>
                  <a:lnTo>
                    <a:pt x="10498" y="174716"/>
                  </a:lnTo>
                  <a:lnTo>
                    <a:pt x="21898" y="182438"/>
                  </a:lnTo>
                  <a:lnTo>
                    <a:pt x="35866" y="185305"/>
                  </a:lnTo>
                  <a:lnTo>
                    <a:pt x="602373" y="185305"/>
                  </a:lnTo>
                  <a:lnTo>
                    <a:pt x="616359" y="182489"/>
                  </a:lnTo>
                  <a:lnTo>
                    <a:pt x="627788" y="174806"/>
                  </a:lnTo>
                  <a:lnTo>
                    <a:pt x="635511" y="163407"/>
                  </a:lnTo>
                  <a:lnTo>
                    <a:pt x="638377" y="149439"/>
                  </a:lnTo>
                  <a:lnTo>
                    <a:pt x="638378" y="36004"/>
                  </a:lnTo>
                  <a:lnTo>
                    <a:pt x="635561" y="22018"/>
                  </a:lnTo>
                  <a:lnTo>
                    <a:pt x="627879" y="10589"/>
                  </a:lnTo>
                  <a:lnTo>
                    <a:pt x="616479" y="2867"/>
                  </a:lnTo>
                  <a:lnTo>
                    <a:pt x="602511" y="0"/>
                  </a:lnTo>
                  <a:lnTo>
                    <a:pt x="36004" y="0"/>
                  </a:lnTo>
                  <a:close/>
                </a:path>
              </a:pathLst>
            </a:custGeom>
            <a:solidFill>
              <a:srgbClr val="FFFFFF"/>
            </a:solidFill>
          </p:spPr>
          <p:txBody>
            <a:bodyPr wrap="square" lIns="0" tIns="0" rIns="0" bIns="0" rtlCol="0">
              <a:noAutofit/>
            </a:bodyPr>
            <a:lstStyle/>
            <a:p>
              <a:endParaRPr/>
            </a:p>
          </p:txBody>
        </p:sp>
        <p:sp>
          <p:nvSpPr>
            <p:cNvPr id="32" name="object 32"/>
            <p:cNvSpPr/>
            <p:nvPr/>
          </p:nvSpPr>
          <p:spPr>
            <a:xfrm>
              <a:off x="479958" y="6294026"/>
              <a:ext cx="765378" cy="185305"/>
            </a:xfrm>
            <a:custGeom>
              <a:avLst/>
              <a:gdLst/>
              <a:ahLst/>
              <a:cxnLst/>
              <a:rect l="l" t="t" r="r" b="b"/>
              <a:pathLst>
                <a:path w="765378" h="185305">
                  <a:moveTo>
                    <a:pt x="36004" y="0"/>
                  </a:moveTo>
                  <a:lnTo>
                    <a:pt x="10589" y="10498"/>
                  </a:lnTo>
                  <a:lnTo>
                    <a:pt x="0" y="35866"/>
                  </a:lnTo>
                  <a:lnTo>
                    <a:pt x="0" y="149301"/>
                  </a:lnTo>
                  <a:lnTo>
                    <a:pt x="2816" y="163287"/>
                  </a:lnTo>
                  <a:lnTo>
                    <a:pt x="10498" y="174716"/>
                  </a:lnTo>
                  <a:lnTo>
                    <a:pt x="21898" y="182438"/>
                  </a:lnTo>
                  <a:lnTo>
                    <a:pt x="35866" y="185305"/>
                  </a:lnTo>
                  <a:lnTo>
                    <a:pt x="729373" y="185305"/>
                  </a:lnTo>
                  <a:lnTo>
                    <a:pt x="743359" y="182489"/>
                  </a:lnTo>
                  <a:lnTo>
                    <a:pt x="754788" y="174806"/>
                  </a:lnTo>
                  <a:lnTo>
                    <a:pt x="762511" y="163407"/>
                  </a:lnTo>
                  <a:lnTo>
                    <a:pt x="765377" y="149439"/>
                  </a:lnTo>
                  <a:lnTo>
                    <a:pt x="765378" y="36004"/>
                  </a:lnTo>
                  <a:lnTo>
                    <a:pt x="762561" y="22018"/>
                  </a:lnTo>
                  <a:lnTo>
                    <a:pt x="754879" y="10589"/>
                  </a:lnTo>
                  <a:lnTo>
                    <a:pt x="743479" y="2867"/>
                  </a:lnTo>
                  <a:lnTo>
                    <a:pt x="729511" y="0"/>
                  </a:lnTo>
                  <a:lnTo>
                    <a:pt x="36004" y="0"/>
                  </a:lnTo>
                  <a:close/>
                </a:path>
              </a:pathLst>
            </a:custGeom>
            <a:solidFill>
              <a:srgbClr val="FFFFFF"/>
            </a:solidFill>
          </p:spPr>
          <p:txBody>
            <a:bodyPr wrap="square" lIns="0" tIns="0" rIns="0" bIns="0" rtlCol="0">
              <a:noAutofit/>
            </a:bodyPr>
            <a:lstStyle/>
            <a:p>
              <a:endParaRPr/>
            </a:p>
          </p:txBody>
        </p:sp>
        <p:sp>
          <p:nvSpPr>
            <p:cNvPr id="34" name="object 34"/>
            <p:cNvSpPr/>
            <p:nvPr/>
          </p:nvSpPr>
          <p:spPr>
            <a:xfrm>
              <a:off x="2065257" y="6092858"/>
              <a:ext cx="485978" cy="185305"/>
            </a:xfrm>
            <a:custGeom>
              <a:avLst/>
              <a:gdLst/>
              <a:ahLst/>
              <a:cxnLst/>
              <a:rect l="l" t="t" r="r" b="b"/>
              <a:pathLst>
                <a:path w="485978" h="185305">
                  <a:moveTo>
                    <a:pt x="36004" y="0"/>
                  </a:moveTo>
                  <a:lnTo>
                    <a:pt x="10589" y="10498"/>
                  </a:lnTo>
                  <a:lnTo>
                    <a:pt x="0" y="35866"/>
                  </a:lnTo>
                  <a:lnTo>
                    <a:pt x="0" y="149301"/>
                  </a:lnTo>
                  <a:lnTo>
                    <a:pt x="2816" y="163287"/>
                  </a:lnTo>
                  <a:lnTo>
                    <a:pt x="10498" y="174716"/>
                  </a:lnTo>
                  <a:lnTo>
                    <a:pt x="21898" y="182438"/>
                  </a:lnTo>
                  <a:lnTo>
                    <a:pt x="35866" y="185305"/>
                  </a:lnTo>
                  <a:lnTo>
                    <a:pt x="449973" y="185305"/>
                  </a:lnTo>
                  <a:lnTo>
                    <a:pt x="463959" y="182489"/>
                  </a:lnTo>
                  <a:lnTo>
                    <a:pt x="475388" y="174806"/>
                  </a:lnTo>
                  <a:lnTo>
                    <a:pt x="483111" y="163407"/>
                  </a:lnTo>
                  <a:lnTo>
                    <a:pt x="485977" y="149439"/>
                  </a:lnTo>
                  <a:lnTo>
                    <a:pt x="485978" y="36004"/>
                  </a:lnTo>
                  <a:lnTo>
                    <a:pt x="483161" y="22018"/>
                  </a:lnTo>
                  <a:lnTo>
                    <a:pt x="475479" y="10589"/>
                  </a:lnTo>
                  <a:lnTo>
                    <a:pt x="464079" y="2867"/>
                  </a:lnTo>
                  <a:lnTo>
                    <a:pt x="450111" y="0"/>
                  </a:lnTo>
                  <a:lnTo>
                    <a:pt x="36004" y="0"/>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6" name="object 16"/>
            <p:cNvSpPr txBox="1"/>
            <p:nvPr/>
          </p:nvSpPr>
          <p:spPr>
            <a:xfrm>
              <a:off x="1168099" y="263578"/>
              <a:ext cx="1407057" cy="197633"/>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Practica la vida de fe</a:t>
              </a:r>
              <a:endParaRPr sz="1000" dirty="0">
                <a:latin typeface="Malgun Gothic"/>
                <a:cs typeface="Malgun Gothic"/>
              </a:endParaRPr>
            </a:p>
          </p:txBody>
        </p:sp>
        <p:sp>
          <p:nvSpPr>
            <p:cNvPr id="15" name="object 15"/>
            <p:cNvSpPr txBox="1"/>
            <p:nvPr/>
          </p:nvSpPr>
          <p:spPr>
            <a:xfrm>
              <a:off x="1142699" y="560717"/>
              <a:ext cx="3809559" cy="690369"/>
            </a:xfrm>
            <a:prstGeom prst="rect">
              <a:avLst/>
            </a:prstGeom>
          </p:spPr>
          <p:txBody>
            <a:bodyPr wrap="square" lIns="0" tIns="15843" rIns="0" bIns="0" rtlCol="0">
              <a:noAutofit/>
            </a:bodyPr>
            <a:lstStyle/>
            <a:p>
              <a:pPr marL="12700">
                <a:lnSpc>
                  <a:spcPts val="2495"/>
                </a:lnSpc>
              </a:pPr>
              <a:r>
                <a:rPr lang="es-ES" sz="2000" dirty="0">
                  <a:latin typeface="Times New Roman" panose="02020603050405020304" pitchFamily="18" charset="0"/>
                  <a:cs typeface="Times New Roman" panose="02020603050405020304" pitchFamily="18" charset="0"/>
                </a:rPr>
                <a:t>La vida de fe es un deber y privilegio</a:t>
              </a:r>
            </a:p>
            <a:p>
              <a:pPr marL="25400" marR="46100">
                <a:lnSpc>
                  <a:spcPct val="143312"/>
                </a:lnSpc>
                <a:spcBef>
                  <a:spcPts val="125"/>
                </a:spcBef>
              </a:pPr>
              <a:r>
                <a:rPr lang="es-ES" sz="900" dirty="0">
                  <a:latin typeface="Malgun Gothic"/>
                  <a:cs typeface="Malgun Gothic"/>
                </a:rPr>
                <a:t>Mr 12:</a:t>
              </a:r>
              <a:r>
                <a:rPr sz="900" dirty="0">
                  <a:latin typeface="Malgun Gothic"/>
                  <a:cs typeface="Malgun Gothic"/>
                </a:rPr>
                <a:t>28~34,  </a:t>
              </a:r>
              <a:r>
                <a:rPr lang="es-ES" sz="900" dirty="0">
                  <a:latin typeface="Malgun Gothic"/>
                  <a:cs typeface="Malgun Gothic"/>
                </a:rPr>
                <a:t>1P</a:t>
              </a:r>
              <a:r>
                <a:rPr sz="900" dirty="0">
                  <a:latin typeface="Malgun Gothic"/>
                  <a:cs typeface="Malgun Gothic"/>
                </a:rPr>
                <a:t> 2:9~12</a:t>
              </a:r>
            </a:p>
            <a:p>
              <a:pPr marL="25400" marR="46100">
                <a:lnSpc>
                  <a:spcPts val="1080"/>
                </a:lnSpc>
                <a:spcBef>
                  <a:spcPts val="54"/>
                </a:spcBef>
              </a:pPr>
              <a:r>
                <a:rPr lang="es-ES" sz="900" dirty="0">
                  <a:solidFill>
                    <a:srgbClr val="363435"/>
                  </a:solidFill>
                  <a:latin typeface="Malgun Gothic"/>
                  <a:cs typeface="Malgun Gothic"/>
                </a:rPr>
                <a:t>Himnario</a:t>
              </a:r>
              <a:r>
                <a:rPr sz="900" dirty="0">
                  <a:latin typeface="Malgun Gothic"/>
                  <a:cs typeface="Malgun Gothic"/>
                </a:rPr>
                <a:t> </a:t>
              </a:r>
              <a:r>
                <a:rPr lang="es-ES" sz="900" dirty="0">
                  <a:latin typeface="Malgun Gothic"/>
                  <a:cs typeface="Malgun Gothic"/>
                </a:rPr>
                <a:t>10</a:t>
              </a:r>
              <a:r>
                <a:rPr sz="900" dirty="0">
                  <a:latin typeface="Malgun Gothic"/>
                  <a:cs typeface="Malgun Gothic"/>
                </a:rPr>
                <a:t> (</a:t>
              </a:r>
              <a:r>
                <a:rPr lang="es-ES" sz="900" dirty="0">
                  <a:latin typeface="Malgun Gothic"/>
                  <a:cs typeface="Malgun Gothic"/>
                </a:rPr>
                <a:t>Alma, Bendice al Señor</a:t>
              </a:r>
              <a:r>
                <a:rPr sz="900" dirty="0">
                  <a:latin typeface="Malgun Gothic"/>
                  <a:cs typeface="Malgun Gothic"/>
                </a:rPr>
                <a:t>)</a:t>
              </a:r>
            </a:p>
          </p:txBody>
        </p:sp>
        <p:sp>
          <p:nvSpPr>
            <p:cNvPr id="13" name="object 13"/>
            <p:cNvSpPr txBox="1"/>
            <p:nvPr/>
          </p:nvSpPr>
          <p:spPr>
            <a:xfrm>
              <a:off x="1286200" y="1638300"/>
              <a:ext cx="3412337" cy="266687"/>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el deber de los hombres es amar y servir a Dios y glorificarle.</a:t>
              </a:r>
            </a:p>
          </p:txBody>
        </p:sp>
        <p:sp>
          <p:nvSpPr>
            <p:cNvPr id="10" name="object 10"/>
            <p:cNvSpPr txBox="1"/>
            <p:nvPr/>
          </p:nvSpPr>
          <p:spPr>
            <a:xfrm>
              <a:off x="1286200" y="1943100"/>
              <a:ext cx="3412337" cy="25853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que la vida de fe es una gracia y un privilegio antes de que sea un deber cristiano.</a:t>
              </a:r>
            </a:p>
          </p:txBody>
        </p:sp>
        <p:sp>
          <p:nvSpPr>
            <p:cNvPr id="4" name="object 4"/>
            <p:cNvSpPr txBox="1"/>
            <p:nvPr/>
          </p:nvSpPr>
          <p:spPr>
            <a:xfrm>
              <a:off x="166499" y="7594249"/>
              <a:ext cx="171449"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12</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8" name="object 3">
              <a:extLst>
                <a:ext uri="{FF2B5EF4-FFF2-40B4-BE49-F238E27FC236}">
                  <a16:creationId xmlns:a16="http://schemas.microsoft.com/office/drawing/2014/main" id="{073DEDB1-7060-4D1A-B9B1-6EC377223CDF}"/>
                </a:ext>
              </a:extLst>
            </p:cNvPr>
            <p:cNvSpPr txBox="1"/>
            <p:nvPr/>
          </p:nvSpPr>
          <p:spPr>
            <a:xfrm>
              <a:off x="222250" y="446265"/>
              <a:ext cx="778396" cy="655319"/>
            </a:xfrm>
            <a:prstGeom prst="rect">
              <a:avLst/>
            </a:prstGeom>
          </p:spPr>
          <p:txBody>
            <a:bodyPr wrap="square" lIns="0" tIns="32766" rIns="0" bIns="0" rtlCol="0">
              <a:noAutofit/>
            </a:bodyPr>
            <a:lstStyle/>
            <a:p>
              <a:pPr>
                <a:lnSpc>
                  <a:spcPts val="5160"/>
                </a:lnSpc>
              </a:pPr>
              <a:r>
                <a:rPr sz="6000" b="1" spc="-225" dirty="0">
                  <a:latin typeface="Times New Roman"/>
                  <a:cs typeface="Times New Roman"/>
                </a:rPr>
                <a:t>14</a:t>
              </a:r>
              <a:endParaRPr sz="6000" dirty="0">
                <a:latin typeface="Times New Roman"/>
                <a:cs typeface="Times New Roman"/>
              </a:endParaRPr>
            </a:p>
          </p:txBody>
        </p:sp>
        <p:sp>
          <p:nvSpPr>
            <p:cNvPr id="39" name="object 16">
              <a:extLst>
                <a:ext uri="{FF2B5EF4-FFF2-40B4-BE49-F238E27FC236}">
                  <a16:creationId xmlns:a16="http://schemas.microsoft.com/office/drawing/2014/main" id="{8F0D766D-60C0-4543-9F4B-2E92EF9557A6}"/>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0" name="object 11">
              <a:extLst>
                <a:ext uri="{FF2B5EF4-FFF2-40B4-BE49-F238E27FC236}">
                  <a16:creationId xmlns:a16="http://schemas.microsoft.com/office/drawing/2014/main" id="{CD25CEFA-695E-4EEB-91B1-9480E8C28050}"/>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2" name="그림 41">
              <a:extLst>
                <a:ext uri="{FF2B5EF4-FFF2-40B4-BE49-F238E27FC236}">
                  <a16:creationId xmlns:a16="http://schemas.microsoft.com/office/drawing/2014/main" id="{54A4E496-771E-495B-B5FF-B24AA9AFA48B}"/>
                </a:ext>
              </a:extLst>
            </p:cNvPr>
            <p:cNvPicPr>
              <a:picLocks noChangeAspect="1"/>
            </p:cNvPicPr>
            <p:nvPr/>
          </p:nvPicPr>
          <p:blipFill>
            <a:blip r:embed="rId3"/>
            <a:stretch>
              <a:fillRect/>
            </a:stretch>
          </p:blipFill>
          <p:spPr>
            <a:xfrm>
              <a:off x="446299" y="5656630"/>
              <a:ext cx="4581102" cy="1659518"/>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F4CAF635-DB74-4AD6-BFC1-71B9F4C1FB4C}"/>
              </a:ext>
            </a:extLst>
          </p:cNvPr>
          <p:cNvGrpSpPr/>
          <p:nvPr/>
        </p:nvGrpSpPr>
        <p:grpSpPr>
          <a:xfrm>
            <a:off x="-3" y="-12"/>
            <a:ext cx="5471998" cy="7992011"/>
            <a:chOff x="-3" y="-12"/>
            <a:chExt cx="5471998" cy="7992011"/>
          </a:xfrm>
        </p:grpSpPr>
        <p:sp>
          <p:nvSpPr>
            <p:cNvPr id="24" name="object 24"/>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5" name="object 25"/>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540000" y="58327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1230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4133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6613" y="669900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6613" y="698930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6613" y="727960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6" name="object 16"/>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3" name="object 13"/>
            <p:cNvSpPr txBox="1"/>
            <p:nvPr/>
          </p:nvSpPr>
          <p:spPr>
            <a:xfrm>
              <a:off x="536286" y="1275490"/>
              <a:ext cx="4515572" cy="851103"/>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Después de que todas las demás criaturas fueron creadas, Dios creó al hombre a la imagen de Dios. Y le dio bendición de poder comunicar con Dios en gozo y gloria y gobernar sobre todas las cosas. Sin embargo, desafortunadamente, el hombre no sirvió ni glorificó a Dios. Más bien, se apartaron lejos de Dios y vivían amando al diablo, al mundo y a sí mismos, y como resultado, se alejaron de la vida de Dios y se convirtieron por naturaleza en hijos de ira.</a:t>
              </a:r>
            </a:p>
          </p:txBody>
        </p:sp>
        <p:sp>
          <p:nvSpPr>
            <p:cNvPr id="12" name="object 12"/>
            <p:cNvSpPr txBox="1"/>
            <p:nvPr/>
          </p:nvSpPr>
          <p:spPr>
            <a:xfrm>
              <a:off x="536286" y="2342480"/>
              <a:ext cx="4515572" cy="851103"/>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Aún así, a través de Jesucristo, Dios perdonó todos nuestros pecados y nos dio nueva vida. Por eso, cualquiera que cree en Jesús como Salvador tiene una nueva identidad como hijo de Dios. Los padres quieren que los hijos que han nacido por medio de ellos crezcan sanos y se conviertan en hijos que complazcan a sus padres. Del mismo modo, Dios quiere que nosotros que nos hemos convertido en hijos de Dios, vivamos realmente como sus hijos.</a:t>
              </a:r>
              <a:endParaRPr sz="900" dirty="0">
                <a:latin typeface="Malgun Gothic"/>
                <a:cs typeface="Malgun Gothic"/>
              </a:endParaRPr>
            </a:p>
          </p:txBody>
        </p:sp>
        <p:sp>
          <p:nvSpPr>
            <p:cNvPr id="11" name="object 11"/>
            <p:cNvSpPr txBox="1"/>
            <p:nvPr/>
          </p:nvSpPr>
          <p:spPr>
            <a:xfrm>
              <a:off x="536286" y="3409471"/>
              <a:ext cx="4515595" cy="56543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Antes de ser salvos, vivíamos para nosotros mismos, pero ahora debemos vivir una vida que sirva y agrade a Dios por amor a Dios. Además, debemos vivir amando a los otros que fueron creados a imagen de Dios. Esta es una verdadera vida humana y una vida de fe.</a:t>
              </a:r>
            </a:p>
          </p:txBody>
        </p:sp>
        <p:sp>
          <p:nvSpPr>
            <p:cNvPr id="10" name="object 10"/>
            <p:cNvSpPr txBox="1"/>
            <p:nvPr/>
          </p:nvSpPr>
          <p:spPr>
            <a:xfrm>
              <a:off x="536246" y="4191318"/>
              <a:ext cx="4515259" cy="1028382"/>
            </a:xfrm>
            <a:prstGeom prst="rect">
              <a:avLst/>
            </a:prstGeom>
          </p:spPr>
          <p:txBody>
            <a:bodyPr wrap="square" lIns="0" tIns="6604" rIns="0" bIns="0" rtlCol="0">
              <a:noAutofit/>
            </a:bodyPr>
            <a:lstStyle/>
            <a:p>
              <a:pPr marR="8207" indent="98425" algn="just">
                <a:lnSpc>
                  <a:spcPts val="1200"/>
                </a:lnSpc>
              </a:pPr>
              <a:r>
                <a:rPr lang="es-ES" sz="900" dirty="0">
                  <a:latin typeface="Malgun Gothic"/>
                  <a:cs typeface="Malgun Gothic"/>
                </a:rPr>
                <a:t>Esta vida de fe solo pueden hacerla los cristianos, por lo que es un privilegio antes de ser un deber. La Biblia describe al cristiano como “linaje escogido, real sacerdocio, nación santa, pueblo adquirido por Dios”. Qué maravilloso es que nosotros, que éramos pecadores, podamos nacer de nuevo como hijos de Dios y servir a Dios, y que las personas puedan agradar a Dios. Entonces, ¿en qué vida específica podemos agradar al Señor?</a:t>
              </a:r>
            </a:p>
          </p:txBody>
        </p:sp>
        <p:sp>
          <p:nvSpPr>
            <p:cNvPr id="9" name="object 9"/>
            <p:cNvSpPr txBox="1"/>
            <p:nvPr/>
          </p:nvSpPr>
          <p:spPr>
            <a:xfrm>
              <a:off x="570500" y="5380570"/>
              <a:ext cx="1480550" cy="174579"/>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0985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13</a:t>
              </a:r>
              <a:endParaRPr sz="1000">
                <a:latin typeface="Times New Roman"/>
                <a:cs typeface="Times New Roman"/>
              </a:endParaRPr>
            </a:p>
          </p:txBody>
        </p:sp>
        <p:sp>
          <p:nvSpPr>
            <p:cNvPr id="7" name="object 7"/>
            <p:cNvSpPr txBox="1"/>
            <p:nvPr/>
          </p:nvSpPr>
          <p:spPr>
            <a:xfrm>
              <a:off x="540000" y="5693050"/>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833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73650"/>
              <a:ext cx="4463999" cy="1523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6613" y="6559303"/>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6613" y="6849602"/>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6613" y="7139903"/>
              <a:ext cx="4463999" cy="152399"/>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3BAAA968-9DAC-4DD6-8B79-47F12E414119}"/>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그룹 93">
            <a:extLst>
              <a:ext uri="{FF2B5EF4-FFF2-40B4-BE49-F238E27FC236}">
                <a16:creationId xmlns:a16="http://schemas.microsoft.com/office/drawing/2014/main" id="{429D596D-AD13-46B6-80E0-A50E19926037}"/>
              </a:ext>
            </a:extLst>
          </p:cNvPr>
          <p:cNvGrpSpPr/>
          <p:nvPr/>
        </p:nvGrpSpPr>
        <p:grpSpPr>
          <a:xfrm>
            <a:off x="174299" y="467055"/>
            <a:ext cx="4859351" cy="7279544"/>
            <a:chOff x="174299" y="467055"/>
            <a:chExt cx="4859351" cy="7279544"/>
          </a:xfrm>
        </p:grpSpPr>
        <p:sp>
          <p:nvSpPr>
            <p:cNvPr id="30" name="object 30"/>
            <p:cNvSpPr/>
            <p:nvPr/>
          </p:nvSpPr>
          <p:spPr>
            <a:xfrm>
              <a:off x="452755" y="6888200"/>
              <a:ext cx="1152855" cy="596646"/>
            </a:xfrm>
            <a:custGeom>
              <a:avLst/>
              <a:gdLst/>
              <a:ahLst/>
              <a:cxnLst/>
              <a:rect l="l" t="t" r="r" b="b"/>
              <a:pathLst>
                <a:path w="1152855" h="596646">
                  <a:moveTo>
                    <a:pt x="0" y="0"/>
                  </a:moveTo>
                  <a:lnTo>
                    <a:pt x="0" y="596646"/>
                  </a:lnTo>
                  <a:lnTo>
                    <a:pt x="1152855" y="596646"/>
                  </a:lnTo>
                  <a:lnTo>
                    <a:pt x="1152855" y="0"/>
                  </a:lnTo>
                  <a:lnTo>
                    <a:pt x="0" y="0"/>
                  </a:lnTo>
                  <a:close/>
                </a:path>
              </a:pathLst>
            </a:custGeom>
            <a:solidFill>
              <a:srgbClr val="00ADEF"/>
            </a:solidFill>
          </p:spPr>
          <p:txBody>
            <a:bodyPr wrap="square" lIns="0" tIns="0" rIns="0" bIns="0" rtlCol="0">
              <a:noAutofit/>
            </a:bodyPr>
            <a:lstStyle/>
            <a:p>
              <a:endParaRPr/>
            </a:p>
          </p:txBody>
        </p:sp>
        <p:sp>
          <p:nvSpPr>
            <p:cNvPr id="29" name="object 29"/>
            <p:cNvSpPr/>
            <p:nvPr/>
          </p:nvSpPr>
          <p:spPr>
            <a:xfrm>
              <a:off x="452755" y="6285191"/>
              <a:ext cx="1152855" cy="602995"/>
            </a:xfrm>
            <a:custGeom>
              <a:avLst/>
              <a:gdLst/>
              <a:ahLst/>
              <a:cxnLst/>
              <a:rect l="l" t="t" r="r" b="b"/>
              <a:pathLst>
                <a:path w="1152855" h="602996">
                  <a:moveTo>
                    <a:pt x="0" y="0"/>
                  </a:moveTo>
                  <a:lnTo>
                    <a:pt x="0" y="602995"/>
                  </a:lnTo>
                  <a:lnTo>
                    <a:pt x="1152855" y="602995"/>
                  </a:lnTo>
                  <a:lnTo>
                    <a:pt x="1152855" y="0"/>
                  </a:lnTo>
                  <a:lnTo>
                    <a:pt x="0" y="0"/>
                  </a:lnTo>
                  <a:close/>
                </a:path>
              </a:pathLst>
            </a:custGeom>
            <a:solidFill>
              <a:srgbClr val="00ADEF"/>
            </a:solidFill>
          </p:spPr>
          <p:txBody>
            <a:bodyPr wrap="square" lIns="0" tIns="0" rIns="0" bIns="0" rtlCol="0">
              <a:noAutofit/>
            </a:bodyPr>
            <a:lstStyle/>
            <a:p>
              <a:endParaRPr/>
            </a:p>
          </p:txBody>
        </p:sp>
        <p:sp>
          <p:nvSpPr>
            <p:cNvPr id="28" name="object 28"/>
            <p:cNvSpPr/>
            <p:nvPr/>
          </p:nvSpPr>
          <p:spPr>
            <a:xfrm>
              <a:off x="452755" y="5688749"/>
              <a:ext cx="1152855" cy="596455"/>
            </a:xfrm>
            <a:custGeom>
              <a:avLst/>
              <a:gdLst/>
              <a:ahLst/>
              <a:cxnLst/>
              <a:rect l="l" t="t" r="r" b="b"/>
              <a:pathLst>
                <a:path w="1152855" h="596455">
                  <a:moveTo>
                    <a:pt x="0" y="0"/>
                  </a:moveTo>
                  <a:lnTo>
                    <a:pt x="0" y="596455"/>
                  </a:lnTo>
                  <a:lnTo>
                    <a:pt x="1152855" y="596455"/>
                  </a:lnTo>
                  <a:lnTo>
                    <a:pt x="1152855" y="0"/>
                  </a:lnTo>
                  <a:lnTo>
                    <a:pt x="0" y="0"/>
                  </a:lnTo>
                  <a:close/>
                </a:path>
              </a:pathLst>
            </a:custGeom>
            <a:solidFill>
              <a:srgbClr val="00ADEF"/>
            </a:solidFill>
          </p:spPr>
          <p:txBody>
            <a:bodyPr wrap="square" lIns="0" tIns="0" rIns="0" bIns="0" rtlCol="0">
              <a:noAutofit/>
            </a:bodyPr>
            <a:lstStyle/>
            <a:p>
              <a:endParaRPr/>
            </a:p>
          </p:txBody>
        </p:sp>
        <p:sp>
          <p:nvSpPr>
            <p:cNvPr id="79" name="object 79"/>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80" name="object 80"/>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81" name="object 81"/>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82" name="object 82"/>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83" name="object 83"/>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84" name="object 84"/>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77" name="object 77"/>
            <p:cNvSpPr/>
            <p:nvPr/>
          </p:nvSpPr>
          <p:spPr>
            <a:xfrm>
              <a:off x="446394" y="2348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8" name="object 78"/>
            <p:cNvSpPr/>
            <p:nvPr/>
          </p:nvSpPr>
          <p:spPr>
            <a:xfrm>
              <a:off x="483936" y="2386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5" name="object 75"/>
            <p:cNvSpPr/>
            <p:nvPr/>
          </p:nvSpPr>
          <p:spPr>
            <a:xfrm>
              <a:off x="460695" y="5175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6" name="object 76"/>
            <p:cNvSpPr/>
            <p:nvPr/>
          </p:nvSpPr>
          <p:spPr>
            <a:xfrm>
              <a:off x="498236" y="52127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9" name="object 69"/>
            <p:cNvSpPr/>
            <p:nvPr/>
          </p:nvSpPr>
          <p:spPr>
            <a:xfrm>
              <a:off x="465349" y="3398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70" name="object 70"/>
            <p:cNvSpPr/>
            <p:nvPr/>
          </p:nvSpPr>
          <p:spPr>
            <a:xfrm>
              <a:off x="828531" y="3470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71" name="object 71"/>
            <p:cNvSpPr/>
            <p:nvPr/>
          </p:nvSpPr>
          <p:spPr>
            <a:xfrm>
              <a:off x="1132594" y="3439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72" name="object 72"/>
            <p:cNvSpPr/>
            <p:nvPr/>
          </p:nvSpPr>
          <p:spPr>
            <a:xfrm>
              <a:off x="1138284" y="3449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73" name="object 73"/>
            <p:cNvSpPr/>
            <p:nvPr/>
          </p:nvSpPr>
          <p:spPr>
            <a:xfrm>
              <a:off x="484882" y="3429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74" name="object 74"/>
            <p:cNvSpPr/>
            <p:nvPr/>
          </p:nvSpPr>
          <p:spPr>
            <a:xfrm>
              <a:off x="494648" y="3837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67" name="object 67"/>
            <p:cNvSpPr/>
            <p:nvPr/>
          </p:nvSpPr>
          <p:spPr>
            <a:xfrm>
              <a:off x="449995" y="3996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68" name="object 68"/>
            <p:cNvSpPr/>
            <p:nvPr/>
          </p:nvSpPr>
          <p:spPr>
            <a:xfrm>
              <a:off x="487536" y="4033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5" name="object 65"/>
            <p:cNvSpPr/>
            <p:nvPr/>
          </p:nvSpPr>
          <p:spPr>
            <a:xfrm>
              <a:off x="446394" y="2812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66" name="object 66"/>
            <p:cNvSpPr/>
            <p:nvPr/>
          </p:nvSpPr>
          <p:spPr>
            <a:xfrm>
              <a:off x="483936" y="2849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9" name="object 49"/>
            <p:cNvSpPr/>
            <p:nvPr/>
          </p:nvSpPr>
          <p:spPr>
            <a:xfrm>
              <a:off x="369253" y="1066283"/>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50" name="object 50"/>
            <p:cNvSpPr/>
            <p:nvPr/>
          </p:nvSpPr>
          <p:spPr>
            <a:xfrm>
              <a:off x="366350" y="1257289"/>
              <a:ext cx="0" cy="746048"/>
            </a:xfrm>
            <a:custGeom>
              <a:avLst/>
              <a:gdLst/>
              <a:ahLst/>
              <a:cxnLst/>
              <a:rect l="l" t="t" r="r" b="b"/>
              <a:pathLst>
                <a:path h="746048">
                  <a:moveTo>
                    <a:pt x="0" y="0"/>
                  </a:moveTo>
                  <a:lnTo>
                    <a:pt x="0" y="746048"/>
                  </a:lnTo>
                </a:path>
              </a:pathLst>
            </a:custGeom>
            <a:ln w="12700">
              <a:solidFill>
                <a:srgbClr val="00C0F3"/>
              </a:solidFill>
              <a:prstDash val="dash"/>
            </a:ln>
          </p:spPr>
          <p:txBody>
            <a:bodyPr wrap="square" lIns="0" tIns="0" rIns="0" bIns="0" rtlCol="0">
              <a:noAutofit/>
            </a:bodyPr>
            <a:lstStyle/>
            <a:p>
              <a:endParaRPr/>
            </a:p>
          </p:txBody>
        </p:sp>
        <p:sp>
          <p:nvSpPr>
            <p:cNvPr id="51" name="object 51"/>
            <p:cNvSpPr/>
            <p:nvPr/>
          </p:nvSpPr>
          <p:spPr>
            <a:xfrm>
              <a:off x="366346" y="1194950"/>
              <a:ext cx="1066" cy="37084"/>
            </a:xfrm>
            <a:custGeom>
              <a:avLst/>
              <a:gdLst/>
              <a:ahLst/>
              <a:cxnLst/>
              <a:rect l="l" t="t" r="r" b="b"/>
              <a:pathLst>
                <a:path w="1066" h="37084">
                  <a:moveTo>
                    <a:pt x="1066" y="0"/>
                  </a:moveTo>
                  <a:lnTo>
                    <a:pt x="368" y="5930"/>
                  </a:lnTo>
                  <a:lnTo>
                    <a:pt x="0" y="11976"/>
                  </a:lnTo>
                  <a:lnTo>
                    <a:pt x="0" y="18097"/>
                  </a:lnTo>
                  <a:lnTo>
                    <a:pt x="0" y="37084"/>
                  </a:lnTo>
                </a:path>
              </a:pathLst>
            </a:custGeom>
            <a:ln w="12699">
              <a:solidFill>
                <a:srgbClr val="00C0F3"/>
              </a:solidFill>
            </a:ln>
          </p:spPr>
          <p:txBody>
            <a:bodyPr wrap="square" lIns="0" tIns="0" rIns="0" bIns="0" rtlCol="0">
              <a:noAutofit/>
            </a:bodyPr>
            <a:lstStyle/>
            <a:p>
              <a:endParaRPr/>
            </a:p>
          </p:txBody>
        </p:sp>
        <p:sp>
          <p:nvSpPr>
            <p:cNvPr id="52" name="object 52"/>
            <p:cNvSpPr/>
            <p:nvPr/>
          </p:nvSpPr>
          <p:spPr>
            <a:xfrm>
              <a:off x="371985" y="2076151"/>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53" name="object 53"/>
            <p:cNvSpPr/>
            <p:nvPr/>
          </p:nvSpPr>
          <p:spPr>
            <a:xfrm>
              <a:off x="366346" y="2015967"/>
              <a:ext cx="1066" cy="37083"/>
            </a:xfrm>
            <a:custGeom>
              <a:avLst/>
              <a:gdLst/>
              <a:ahLst/>
              <a:cxnLst/>
              <a:rect l="l" t="t" r="r" b="b"/>
              <a:pathLst>
                <a:path w="1066" h="37083">
                  <a:moveTo>
                    <a:pt x="0" y="0"/>
                  </a:moveTo>
                  <a:lnTo>
                    <a:pt x="0" y="18986"/>
                  </a:lnTo>
                  <a:lnTo>
                    <a:pt x="0" y="25107"/>
                  </a:lnTo>
                  <a:lnTo>
                    <a:pt x="368" y="31140"/>
                  </a:lnTo>
                  <a:lnTo>
                    <a:pt x="1066" y="37084"/>
                  </a:lnTo>
                </a:path>
              </a:pathLst>
            </a:custGeom>
            <a:ln w="12699">
              <a:solidFill>
                <a:srgbClr val="00C0F3"/>
              </a:solidFill>
            </a:ln>
          </p:spPr>
          <p:txBody>
            <a:bodyPr wrap="square" lIns="0" tIns="0" rIns="0" bIns="0" rtlCol="0">
              <a:noAutofit/>
            </a:bodyPr>
            <a:lstStyle/>
            <a:p>
              <a:endParaRPr/>
            </a:p>
          </p:txBody>
        </p:sp>
        <p:sp>
          <p:nvSpPr>
            <p:cNvPr id="54" name="object 54"/>
            <p:cNvSpPr/>
            <p:nvPr/>
          </p:nvSpPr>
          <p:spPr>
            <a:xfrm>
              <a:off x="562993" y="2187347"/>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55" name="object 55"/>
            <p:cNvSpPr/>
            <p:nvPr/>
          </p:nvSpPr>
          <p:spPr>
            <a:xfrm>
              <a:off x="500649" y="2186287"/>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56" name="object 56"/>
            <p:cNvSpPr/>
            <p:nvPr/>
          </p:nvSpPr>
          <p:spPr>
            <a:xfrm>
              <a:off x="4922453" y="2064680"/>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57" name="object 57"/>
            <p:cNvSpPr/>
            <p:nvPr/>
          </p:nvSpPr>
          <p:spPr>
            <a:xfrm>
              <a:off x="4862273" y="2186287"/>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58" name="object 58"/>
            <p:cNvSpPr/>
            <p:nvPr/>
          </p:nvSpPr>
          <p:spPr>
            <a:xfrm>
              <a:off x="5033650" y="1244655"/>
              <a:ext cx="0" cy="746048"/>
            </a:xfrm>
            <a:custGeom>
              <a:avLst/>
              <a:gdLst/>
              <a:ahLst/>
              <a:cxnLst/>
              <a:rect l="l" t="t" r="r" b="b"/>
              <a:pathLst>
                <a:path h="746048">
                  <a:moveTo>
                    <a:pt x="0" y="746048"/>
                  </a:moveTo>
                  <a:lnTo>
                    <a:pt x="0" y="0"/>
                  </a:lnTo>
                </a:path>
              </a:pathLst>
            </a:custGeom>
            <a:ln w="12700">
              <a:solidFill>
                <a:srgbClr val="00C0F3"/>
              </a:solidFill>
              <a:prstDash val="dash"/>
            </a:ln>
          </p:spPr>
          <p:txBody>
            <a:bodyPr wrap="square" lIns="0" tIns="0" rIns="0" bIns="0" rtlCol="0">
              <a:noAutofit/>
            </a:bodyPr>
            <a:lstStyle/>
            <a:p>
              <a:endParaRPr/>
            </a:p>
          </p:txBody>
        </p:sp>
        <p:sp>
          <p:nvSpPr>
            <p:cNvPr id="59" name="object 59"/>
            <p:cNvSpPr/>
            <p:nvPr/>
          </p:nvSpPr>
          <p:spPr>
            <a:xfrm>
              <a:off x="5032580" y="2015967"/>
              <a:ext cx="1066" cy="37083"/>
            </a:xfrm>
            <a:custGeom>
              <a:avLst/>
              <a:gdLst/>
              <a:ahLst/>
              <a:cxnLst/>
              <a:rect l="l" t="t" r="r" b="b"/>
              <a:pathLst>
                <a:path w="1066" h="37083">
                  <a:moveTo>
                    <a:pt x="0" y="37084"/>
                  </a:moveTo>
                  <a:lnTo>
                    <a:pt x="711" y="31140"/>
                  </a:lnTo>
                  <a:lnTo>
                    <a:pt x="1066" y="25107"/>
                  </a:lnTo>
                  <a:lnTo>
                    <a:pt x="1066" y="18986"/>
                  </a:lnTo>
                  <a:lnTo>
                    <a:pt x="1066" y="0"/>
                  </a:lnTo>
                </a:path>
              </a:pathLst>
            </a:custGeom>
            <a:ln w="12700">
              <a:solidFill>
                <a:srgbClr val="00C0F3"/>
              </a:solidFill>
            </a:ln>
          </p:spPr>
          <p:txBody>
            <a:bodyPr wrap="square" lIns="0" tIns="0" rIns="0" bIns="0" rtlCol="0">
              <a:noAutofit/>
            </a:bodyPr>
            <a:lstStyle/>
            <a:p>
              <a:endParaRPr/>
            </a:p>
          </p:txBody>
        </p:sp>
        <p:sp>
          <p:nvSpPr>
            <p:cNvPr id="60" name="object 60"/>
            <p:cNvSpPr/>
            <p:nvPr/>
          </p:nvSpPr>
          <p:spPr>
            <a:xfrm>
              <a:off x="4910984" y="1063551"/>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61" name="object 61"/>
            <p:cNvSpPr/>
            <p:nvPr/>
          </p:nvSpPr>
          <p:spPr>
            <a:xfrm>
              <a:off x="5032580" y="1194950"/>
              <a:ext cx="1066" cy="37084"/>
            </a:xfrm>
            <a:custGeom>
              <a:avLst/>
              <a:gdLst/>
              <a:ahLst/>
              <a:cxnLst/>
              <a:rect l="l" t="t" r="r" b="b"/>
              <a:pathLst>
                <a:path w="1066" h="37084">
                  <a:moveTo>
                    <a:pt x="1066" y="37084"/>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62" name="object 62"/>
            <p:cNvSpPr/>
            <p:nvPr/>
          </p:nvSpPr>
          <p:spPr>
            <a:xfrm>
              <a:off x="550363" y="1060646"/>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63" name="object 63"/>
            <p:cNvSpPr/>
            <p:nvPr/>
          </p:nvSpPr>
          <p:spPr>
            <a:xfrm>
              <a:off x="4862273" y="1060648"/>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64" name="object 64"/>
            <p:cNvSpPr/>
            <p:nvPr/>
          </p:nvSpPr>
          <p:spPr>
            <a:xfrm>
              <a:off x="500649" y="1060648"/>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7" name="object 27"/>
            <p:cNvSpPr/>
            <p:nvPr/>
          </p:nvSpPr>
          <p:spPr>
            <a:xfrm>
              <a:off x="452755" y="5688749"/>
              <a:ext cx="1152855" cy="1796097"/>
            </a:xfrm>
            <a:custGeom>
              <a:avLst/>
              <a:gdLst/>
              <a:ahLst/>
              <a:cxnLst/>
              <a:rect l="l" t="t" r="r" b="b"/>
              <a:pathLst>
                <a:path w="1152855" h="1796097">
                  <a:moveTo>
                    <a:pt x="0" y="1199451"/>
                  </a:moveTo>
                  <a:lnTo>
                    <a:pt x="0" y="1796097"/>
                  </a:lnTo>
                  <a:lnTo>
                    <a:pt x="1152855" y="1796097"/>
                  </a:lnTo>
                  <a:lnTo>
                    <a:pt x="1152855" y="0"/>
                  </a:lnTo>
                  <a:lnTo>
                    <a:pt x="0" y="0"/>
                  </a:lnTo>
                  <a:lnTo>
                    <a:pt x="0" y="1199451"/>
                  </a:lnTo>
                  <a:close/>
                </a:path>
              </a:pathLst>
            </a:custGeom>
            <a:solidFill>
              <a:srgbClr val="00ADEF"/>
            </a:solidFill>
          </p:spPr>
          <p:txBody>
            <a:bodyPr wrap="square" lIns="0" tIns="0" rIns="0" bIns="0" rtlCol="0">
              <a:noAutofit/>
            </a:bodyPr>
            <a:lstStyle/>
            <a:p>
              <a:endParaRPr/>
            </a:p>
          </p:txBody>
        </p:sp>
        <p:sp>
          <p:nvSpPr>
            <p:cNvPr id="31" name="object 31"/>
            <p:cNvSpPr/>
            <p:nvPr/>
          </p:nvSpPr>
          <p:spPr>
            <a:xfrm>
              <a:off x="446399" y="5688745"/>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452749" y="5695090"/>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33" name="object 33"/>
            <p:cNvSpPr/>
            <p:nvPr/>
          </p:nvSpPr>
          <p:spPr>
            <a:xfrm>
              <a:off x="1605600" y="5688745"/>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34" name="object 34"/>
            <p:cNvSpPr/>
            <p:nvPr/>
          </p:nvSpPr>
          <p:spPr>
            <a:xfrm>
              <a:off x="4925650" y="5695090"/>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35" name="object 35"/>
            <p:cNvSpPr/>
            <p:nvPr/>
          </p:nvSpPr>
          <p:spPr>
            <a:xfrm>
              <a:off x="452749" y="6285199"/>
              <a:ext cx="0" cy="602996"/>
            </a:xfrm>
            <a:custGeom>
              <a:avLst/>
              <a:gdLst/>
              <a:ahLst/>
              <a:cxnLst/>
              <a:rect l="l" t="t" r="r" b="b"/>
              <a:pathLst>
                <a:path h="602995">
                  <a:moveTo>
                    <a:pt x="0" y="602995"/>
                  </a:moveTo>
                  <a:lnTo>
                    <a:pt x="0" y="0"/>
                  </a:lnTo>
                </a:path>
              </a:pathLst>
            </a:custGeom>
            <a:ln w="12700">
              <a:solidFill>
                <a:srgbClr val="00ADEF"/>
              </a:solidFill>
            </a:ln>
          </p:spPr>
          <p:txBody>
            <a:bodyPr wrap="square" lIns="0" tIns="0" rIns="0" bIns="0" rtlCol="0">
              <a:noAutofit/>
            </a:bodyPr>
            <a:lstStyle/>
            <a:p>
              <a:endParaRPr/>
            </a:p>
          </p:txBody>
        </p:sp>
        <p:sp>
          <p:nvSpPr>
            <p:cNvPr id="36" name="object 36"/>
            <p:cNvSpPr/>
            <p:nvPr/>
          </p:nvSpPr>
          <p:spPr>
            <a:xfrm>
              <a:off x="4925650" y="6285199"/>
              <a:ext cx="0" cy="602996"/>
            </a:xfrm>
            <a:custGeom>
              <a:avLst/>
              <a:gdLst/>
              <a:ahLst/>
              <a:cxnLst/>
              <a:rect l="l" t="t" r="r" b="b"/>
              <a:pathLst>
                <a:path h="602995">
                  <a:moveTo>
                    <a:pt x="0" y="602995"/>
                  </a:moveTo>
                  <a:lnTo>
                    <a:pt x="0" y="0"/>
                  </a:lnTo>
                </a:path>
              </a:pathLst>
            </a:custGeom>
            <a:ln w="12700">
              <a:solidFill>
                <a:srgbClr val="00ADEF"/>
              </a:solidFill>
            </a:ln>
          </p:spPr>
          <p:txBody>
            <a:bodyPr wrap="square" lIns="0" tIns="0" rIns="0" bIns="0" rtlCol="0">
              <a:noAutofit/>
            </a:bodyPr>
            <a:lstStyle/>
            <a:p>
              <a:endParaRPr/>
            </a:p>
          </p:txBody>
        </p:sp>
        <p:sp>
          <p:nvSpPr>
            <p:cNvPr id="37" name="object 37"/>
            <p:cNvSpPr/>
            <p:nvPr/>
          </p:nvSpPr>
          <p:spPr>
            <a:xfrm>
              <a:off x="452749" y="6888199"/>
              <a:ext cx="0" cy="590296"/>
            </a:xfrm>
            <a:custGeom>
              <a:avLst/>
              <a:gdLst/>
              <a:ahLst/>
              <a:cxnLst/>
              <a:rect l="l" t="t" r="r" b="b"/>
              <a:pathLst>
                <a:path h="590296">
                  <a:moveTo>
                    <a:pt x="0" y="590295"/>
                  </a:moveTo>
                  <a:lnTo>
                    <a:pt x="0" y="0"/>
                  </a:lnTo>
                </a:path>
              </a:pathLst>
            </a:custGeom>
            <a:ln w="12700">
              <a:solidFill>
                <a:srgbClr val="00ADEF"/>
              </a:solidFill>
            </a:ln>
          </p:spPr>
          <p:txBody>
            <a:bodyPr wrap="square" lIns="0" tIns="0" rIns="0" bIns="0" rtlCol="0">
              <a:noAutofit/>
            </a:bodyPr>
            <a:lstStyle/>
            <a:p>
              <a:endParaRPr/>
            </a:p>
          </p:txBody>
        </p:sp>
        <p:sp>
          <p:nvSpPr>
            <p:cNvPr id="38" name="object 38"/>
            <p:cNvSpPr/>
            <p:nvPr/>
          </p:nvSpPr>
          <p:spPr>
            <a:xfrm>
              <a:off x="4925650" y="6888199"/>
              <a:ext cx="0" cy="590296"/>
            </a:xfrm>
            <a:custGeom>
              <a:avLst/>
              <a:gdLst/>
              <a:ahLst/>
              <a:cxnLst/>
              <a:rect l="l" t="t" r="r" b="b"/>
              <a:pathLst>
                <a:path h="590296">
                  <a:moveTo>
                    <a:pt x="0" y="590295"/>
                  </a:moveTo>
                  <a:lnTo>
                    <a:pt x="0" y="0"/>
                  </a:lnTo>
                </a:path>
              </a:pathLst>
            </a:custGeom>
            <a:ln w="12700">
              <a:solidFill>
                <a:srgbClr val="00ADEF"/>
              </a:solidFill>
            </a:ln>
          </p:spPr>
          <p:txBody>
            <a:bodyPr wrap="square" lIns="0" tIns="0" rIns="0" bIns="0" rtlCol="0">
              <a:noAutofit/>
            </a:bodyPr>
            <a:lstStyle/>
            <a:p>
              <a:endParaRPr/>
            </a:p>
          </p:txBody>
        </p:sp>
        <p:sp>
          <p:nvSpPr>
            <p:cNvPr id="39" name="object 39"/>
            <p:cNvSpPr/>
            <p:nvPr/>
          </p:nvSpPr>
          <p:spPr>
            <a:xfrm>
              <a:off x="446399" y="7484845"/>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40" name="object 40"/>
            <p:cNvSpPr/>
            <p:nvPr/>
          </p:nvSpPr>
          <p:spPr>
            <a:xfrm>
              <a:off x="1605600" y="7484845"/>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41" name="object 41"/>
            <p:cNvSpPr/>
            <p:nvPr/>
          </p:nvSpPr>
          <p:spPr>
            <a:xfrm>
              <a:off x="1602425" y="6285195"/>
              <a:ext cx="3316871" cy="0"/>
            </a:xfrm>
            <a:custGeom>
              <a:avLst/>
              <a:gdLst/>
              <a:ahLst/>
              <a:cxnLst/>
              <a:rect l="l" t="t" r="r" b="b"/>
              <a:pathLst>
                <a:path w="3316871">
                  <a:moveTo>
                    <a:pt x="0" y="0"/>
                  </a:moveTo>
                  <a:lnTo>
                    <a:pt x="3316871" y="0"/>
                  </a:lnTo>
                </a:path>
              </a:pathLst>
            </a:custGeom>
            <a:ln w="6350">
              <a:solidFill>
                <a:srgbClr val="00ADEF"/>
              </a:solidFill>
            </a:ln>
          </p:spPr>
          <p:txBody>
            <a:bodyPr wrap="square" lIns="0" tIns="0" rIns="0" bIns="0" rtlCol="0">
              <a:noAutofit/>
            </a:bodyPr>
            <a:lstStyle/>
            <a:p>
              <a:endParaRPr/>
            </a:p>
          </p:txBody>
        </p:sp>
        <p:sp>
          <p:nvSpPr>
            <p:cNvPr id="42" name="object 42"/>
            <p:cNvSpPr/>
            <p:nvPr/>
          </p:nvSpPr>
          <p:spPr>
            <a:xfrm>
              <a:off x="1602425" y="6888195"/>
              <a:ext cx="3316871" cy="0"/>
            </a:xfrm>
            <a:custGeom>
              <a:avLst/>
              <a:gdLst/>
              <a:ahLst/>
              <a:cxnLst/>
              <a:rect l="l" t="t" r="r" b="b"/>
              <a:pathLst>
                <a:path w="3316871">
                  <a:moveTo>
                    <a:pt x="0" y="0"/>
                  </a:moveTo>
                  <a:lnTo>
                    <a:pt x="3316871" y="0"/>
                  </a:lnTo>
                </a:path>
              </a:pathLst>
            </a:custGeom>
            <a:ln w="6350">
              <a:solidFill>
                <a:srgbClr val="00ADEF"/>
              </a:solidFill>
            </a:ln>
          </p:spPr>
          <p:txBody>
            <a:bodyPr wrap="square" lIns="0" tIns="0" rIns="0" bIns="0" rtlCol="0">
              <a:noAutofit/>
            </a:bodyPr>
            <a:lstStyle/>
            <a:p>
              <a:endParaRPr/>
            </a:p>
          </p:txBody>
        </p:sp>
        <p:sp>
          <p:nvSpPr>
            <p:cNvPr id="43" name="object 43"/>
            <p:cNvSpPr/>
            <p:nvPr/>
          </p:nvSpPr>
          <p:spPr>
            <a:xfrm>
              <a:off x="1605600" y="5695090"/>
              <a:ext cx="0" cy="586930"/>
            </a:xfrm>
            <a:custGeom>
              <a:avLst/>
              <a:gdLst/>
              <a:ahLst/>
              <a:cxnLst/>
              <a:rect l="l" t="t" r="r" b="b"/>
              <a:pathLst>
                <a:path h="586930">
                  <a:moveTo>
                    <a:pt x="0" y="586930"/>
                  </a:moveTo>
                  <a:lnTo>
                    <a:pt x="0" y="0"/>
                  </a:lnTo>
                </a:path>
              </a:pathLst>
            </a:custGeom>
            <a:ln w="6350">
              <a:solidFill>
                <a:srgbClr val="00ADEF"/>
              </a:solidFill>
            </a:ln>
          </p:spPr>
          <p:txBody>
            <a:bodyPr wrap="square" lIns="0" tIns="0" rIns="0" bIns="0" rtlCol="0">
              <a:noAutofit/>
            </a:bodyPr>
            <a:lstStyle/>
            <a:p>
              <a:endParaRPr/>
            </a:p>
          </p:txBody>
        </p:sp>
        <p:sp>
          <p:nvSpPr>
            <p:cNvPr id="44" name="object 44"/>
            <p:cNvSpPr/>
            <p:nvPr/>
          </p:nvSpPr>
          <p:spPr>
            <a:xfrm>
              <a:off x="1605600" y="6288374"/>
              <a:ext cx="0" cy="596646"/>
            </a:xfrm>
            <a:custGeom>
              <a:avLst/>
              <a:gdLst/>
              <a:ahLst/>
              <a:cxnLst/>
              <a:rect l="l" t="t" r="r" b="b"/>
              <a:pathLst>
                <a:path h="596645">
                  <a:moveTo>
                    <a:pt x="0" y="596645"/>
                  </a:moveTo>
                  <a:lnTo>
                    <a:pt x="0" y="0"/>
                  </a:lnTo>
                </a:path>
              </a:pathLst>
            </a:custGeom>
            <a:ln w="6350">
              <a:solidFill>
                <a:srgbClr val="00ADEF"/>
              </a:solidFill>
            </a:ln>
          </p:spPr>
          <p:txBody>
            <a:bodyPr wrap="square" lIns="0" tIns="0" rIns="0" bIns="0" rtlCol="0">
              <a:noAutofit/>
            </a:bodyPr>
            <a:lstStyle/>
            <a:p>
              <a:endParaRPr/>
            </a:p>
          </p:txBody>
        </p:sp>
        <p:sp>
          <p:nvSpPr>
            <p:cNvPr id="45" name="object 45"/>
            <p:cNvSpPr/>
            <p:nvPr/>
          </p:nvSpPr>
          <p:spPr>
            <a:xfrm>
              <a:off x="1605600" y="6891374"/>
              <a:ext cx="0" cy="587121"/>
            </a:xfrm>
            <a:custGeom>
              <a:avLst/>
              <a:gdLst/>
              <a:ahLst/>
              <a:cxnLst/>
              <a:rect l="l" t="t" r="r" b="b"/>
              <a:pathLst>
                <a:path h="587121">
                  <a:moveTo>
                    <a:pt x="0" y="587120"/>
                  </a:moveTo>
                  <a:lnTo>
                    <a:pt x="0" y="0"/>
                  </a:lnTo>
                </a:path>
              </a:pathLst>
            </a:custGeom>
            <a:ln w="6350">
              <a:solidFill>
                <a:srgbClr val="00ADEF"/>
              </a:solidFill>
            </a:ln>
          </p:spPr>
          <p:txBody>
            <a:bodyPr wrap="square" lIns="0" tIns="0" rIns="0" bIns="0" rtlCol="0">
              <a:noAutofit/>
            </a:bodyPr>
            <a:lstStyle/>
            <a:p>
              <a:endParaRPr/>
            </a:p>
          </p:txBody>
        </p:sp>
        <p:sp>
          <p:nvSpPr>
            <p:cNvPr id="24" name="object 24"/>
            <p:cNvSpPr txBox="1"/>
            <p:nvPr/>
          </p:nvSpPr>
          <p:spPr>
            <a:xfrm>
              <a:off x="437300" y="1183325"/>
              <a:ext cx="4516386" cy="304800"/>
            </a:xfrm>
            <a:prstGeom prst="rect">
              <a:avLst/>
            </a:prstGeom>
          </p:spPr>
          <p:txBody>
            <a:bodyPr wrap="square" lIns="0" tIns="7302" rIns="0" bIns="0" rtlCol="0">
              <a:noAutofit/>
            </a:bodyPr>
            <a:lstStyle/>
            <a:p>
              <a:pPr marL="12700" algn="just"/>
              <a:r>
                <a:rPr lang="es-ES" sz="1000" dirty="0">
                  <a:latin typeface="Malgun Gothic"/>
                  <a:cs typeface="Malgun Gothic"/>
                </a:rPr>
                <a:t>Si, pues, coméis o bebéis, o hacéis otra cosa, hacedlo todo para la gloria de Dios. </a:t>
              </a:r>
              <a:r>
                <a:rPr sz="1000" dirty="0">
                  <a:latin typeface="Malgun Gothic"/>
                  <a:cs typeface="Malgun Gothic"/>
                </a:rPr>
                <a:t>(</a:t>
              </a:r>
              <a:r>
                <a:rPr lang="es-ES" sz="1000" dirty="0">
                  <a:latin typeface="Malgun Gothic"/>
                  <a:cs typeface="Malgun Gothic"/>
                </a:rPr>
                <a:t>1Co</a:t>
              </a:r>
              <a:r>
                <a:rPr sz="1000" dirty="0">
                  <a:latin typeface="Malgun Gothic"/>
                  <a:cs typeface="Malgun Gothic"/>
                </a:rPr>
                <a:t> 10:31)</a:t>
              </a:r>
            </a:p>
          </p:txBody>
        </p:sp>
        <p:sp>
          <p:nvSpPr>
            <p:cNvPr id="23" name="object 23"/>
            <p:cNvSpPr txBox="1"/>
            <p:nvPr/>
          </p:nvSpPr>
          <p:spPr>
            <a:xfrm>
              <a:off x="437300" y="1640525"/>
              <a:ext cx="4517453" cy="304800"/>
            </a:xfrm>
            <a:prstGeom prst="rect">
              <a:avLst/>
            </a:prstGeom>
          </p:spPr>
          <p:txBody>
            <a:bodyPr wrap="square" lIns="0" tIns="7302" rIns="0" bIns="0" rtlCol="0">
              <a:noAutofit/>
            </a:bodyPr>
            <a:lstStyle/>
            <a:p>
              <a:pPr marL="12700" algn="just"/>
              <a:r>
                <a:rPr sz="1000" dirty="0">
                  <a:latin typeface="Malgun Gothic"/>
                  <a:cs typeface="Malgun Gothic"/>
                </a:rPr>
                <a:t>Therefore, whether you eat or drink, or whatever you do, do all to the glory of</a:t>
              </a:r>
              <a:r>
                <a:rPr lang="es-ES" sz="1000" dirty="0">
                  <a:latin typeface="Malgun Gothic"/>
                  <a:cs typeface="Malgun Gothic"/>
                </a:rPr>
                <a:t> </a:t>
              </a:r>
              <a:r>
                <a:rPr sz="1000" dirty="0">
                  <a:latin typeface="Malgun Gothic"/>
                  <a:cs typeface="Malgun Gothic"/>
                </a:rPr>
                <a:t>god (1Co 10:31)</a:t>
              </a:r>
            </a:p>
          </p:txBody>
        </p:sp>
        <p:sp>
          <p:nvSpPr>
            <p:cNvPr id="22" name="object 22"/>
            <p:cNvSpPr txBox="1"/>
            <p:nvPr/>
          </p:nvSpPr>
          <p:spPr>
            <a:xfrm>
              <a:off x="534179" y="2406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21" name="object 21"/>
            <p:cNvSpPr txBox="1"/>
            <p:nvPr/>
          </p:nvSpPr>
          <p:spPr>
            <a:xfrm>
              <a:off x="808099" y="2406764"/>
              <a:ext cx="2912160" cy="139700"/>
            </a:xfrm>
            <a:prstGeom prst="rect">
              <a:avLst/>
            </a:prstGeom>
          </p:spPr>
          <p:txBody>
            <a:bodyPr wrap="square" lIns="0" tIns="6635" rIns="0" bIns="0" rtlCol="0">
              <a:noAutofit/>
            </a:bodyPr>
            <a:lstStyle/>
            <a:p>
              <a:pPr marL="12700" algn="just"/>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20" name="object 20"/>
            <p:cNvSpPr txBox="1"/>
            <p:nvPr/>
          </p:nvSpPr>
          <p:spPr>
            <a:xfrm>
              <a:off x="534179" y="28708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9" name="object 19"/>
            <p:cNvSpPr txBox="1"/>
            <p:nvPr/>
          </p:nvSpPr>
          <p:spPr>
            <a:xfrm>
              <a:off x="808098" y="2881509"/>
              <a:ext cx="4041537" cy="139700"/>
            </a:xfrm>
            <a:prstGeom prst="rect">
              <a:avLst/>
            </a:prstGeom>
          </p:spPr>
          <p:txBody>
            <a:bodyPr wrap="square" lIns="0" tIns="6953" rIns="0" bIns="0" rtlCol="0">
              <a:noAutofit/>
            </a:bodyPr>
            <a:lstStyle/>
            <a:p>
              <a:pPr marL="12700" algn="just"/>
              <a:r>
                <a:rPr lang="es-ES" sz="900" dirty="0">
                  <a:latin typeface="Malgun Gothic" panose="020B0503020000020004" pitchFamily="34" charset="-127"/>
                  <a:ea typeface="Malgun Gothic" panose="020B0503020000020004" pitchFamily="34" charset="-127"/>
                  <a:cs typeface="NanumBarunGothic"/>
                </a:rPr>
                <a:t>¿Cuáles son cosas que pueden ‘glorificar a Dios’?</a:t>
              </a:r>
            </a:p>
          </p:txBody>
        </p:sp>
        <p:sp>
          <p:nvSpPr>
            <p:cNvPr id="16" name="object 16"/>
            <p:cNvSpPr txBox="1"/>
            <p:nvPr/>
          </p:nvSpPr>
          <p:spPr>
            <a:xfrm>
              <a:off x="537780" y="4054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0" name="object 10"/>
            <p:cNvSpPr txBox="1"/>
            <p:nvPr/>
          </p:nvSpPr>
          <p:spPr>
            <a:xfrm>
              <a:off x="548479" y="52336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793505" y="5189668"/>
              <a:ext cx="4076945" cy="320655"/>
            </a:xfrm>
            <a:prstGeom prst="rect">
              <a:avLst/>
            </a:prstGeom>
          </p:spPr>
          <p:txBody>
            <a:bodyPr wrap="square" lIns="0" tIns="6635" rIns="0" bIns="0" rtlCol="0">
              <a:noAutofit/>
            </a:bodyPr>
            <a:lstStyle/>
            <a:p>
              <a:pPr marL="12700" algn="just"/>
              <a:r>
                <a:rPr lang="es-ES" sz="900" dirty="0">
                  <a:latin typeface="Malgun Gothic"/>
                  <a:cs typeface="Malgun Gothic"/>
                </a:rPr>
                <a:t>Puede haber momentos en que tuviste un conflicto entre la voluntad de Dios y tus pensamientos en tu vida de fe. ¿Cómo has reaccionado y respondido generalmente en tal situación? (Carrera, vida de iglesia, vida personal)</a:t>
              </a:r>
            </a:p>
          </p:txBody>
        </p:sp>
        <p:sp>
          <p:nvSpPr>
            <p:cNvPr id="8" name="object 8"/>
            <p:cNvSpPr txBox="1"/>
            <p:nvPr/>
          </p:nvSpPr>
          <p:spPr>
            <a:xfrm>
              <a:off x="174299"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14</a:t>
              </a:r>
              <a:endParaRPr sz="1000">
                <a:latin typeface="Times New Roman"/>
                <a:cs typeface="Times New Roman"/>
              </a:endParaRPr>
            </a:p>
          </p:txBody>
        </p:sp>
        <p:sp>
          <p:nvSpPr>
            <p:cNvPr id="6" name="object 6"/>
            <p:cNvSpPr txBox="1"/>
            <p:nvPr/>
          </p:nvSpPr>
          <p:spPr>
            <a:xfrm>
              <a:off x="1605610" y="5688745"/>
              <a:ext cx="3320040" cy="59645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605610" y="6285195"/>
              <a:ext cx="3320040" cy="6029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605610" y="6888195"/>
              <a:ext cx="3320040" cy="596649"/>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209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047647"/>
              <a:ext cx="4286643" cy="152400"/>
            </a:xfrm>
            <a:prstGeom prst="rect">
              <a:avLst/>
            </a:prstGeom>
          </p:spPr>
          <p:txBody>
            <a:bodyPr wrap="square" lIns="0" tIns="0" rIns="0" bIns="0" rtlCol="0">
              <a:noAutofit/>
            </a:bodyPr>
            <a:lstStyle/>
            <a:p>
              <a:pPr marL="25400">
                <a:lnSpc>
                  <a:spcPts val="1000"/>
                </a:lnSpc>
              </a:pPr>
              <a:endParaRPr sz="1000"/>
            </a:p>
          </p:txBody>
        </p:sp>
        <p:sp>
          <p:nvSpPr>
            <p:cNvPr id="85" name="object 11">
              <a:extLst>
                <a:ext uri="{FF2B5EF4-FFF2-40B4-BE49-F238E27FC236}">
                  <a16:creationId xmlns:a16="http://schemas.microsoft.com/office/drawing/2014/main" id="{51C587D0-465E-4A95-8A47-66BC87DBA229}"/>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86" name="object 11">
              <a:extLst>
                <a:ext uri="{FF2B5EF4-FFF2-40B4-BE49-F238E27FC236}">
                  <a16:creationId xmlns:a16="http://schemas.microsoft.com/office/drawing/2014/main" id="{609BE7A9-7C2B-4E00-8D8E-83A9AA1EE2F8}"/>
                </a:ext>
              </a:extLst>
            </p:cNvPr>
            <p:cNvSpPr txBox="1"/>
            <p:nvPr/>
          </p:nvSpPr>
          <p:spPr>
            <a:xfrm>
              <a:off x="519269" y="3431331"/>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nvGrpSpPr>
            <p:cNvPr id="17" name="그룹 16">
              <a:extLst>
                <a:ext uri="{FF2B5EF4-FFF2-40B4-BE49-F238E27FC236}">
                  <a16:creationId xmlns:a16="http://schemas.microsoft.com/office/drawing/2014/main" id="{3EACBB47-BBF1-4AB9-801A-96DA3B43DA6F}"/>
                </a:ext>
              </a:extLst>
            </p:cNvPr>
            <p:cNvGrpSpPr/>
            <p:nvPr/>
          </p:nvGrpSpPr>
          <p:grpSpPr>
            <a:xfrm>
              <a:off x="811700" y="4065308"/>
              <a:ext cx="4015613" cy="1000444"/>
              <a:chOff x="811700" y="4065308"/>
              <a:chExt cx="4015613" cy="1000444"/>
            </a:xfrm>
          </p:grpSpPr>
          <p:sp>
            <p:nvSpPr>
              <p:cNvPr id="87" name="object 15">
                <a:extLst>
                  <a:ext uri="{FF2B5EF4-FFF2-40B4-BE49-F238E27FC236}">
                    <a16:creationId xmlns:a16="http://schemas.microsoft.com/office/drawing/2014/main" id="{4610A1EB-9F05-451B-91A9-33F16665AFAD}"/>
                  </a:ext>
                </a:extLst>
              </p:cNvPr>
              <p:cNvSpPr txBox="1"/>
              <p:nvPr/>
            </p:nvSpPr>
            <p:spPr>
              <a:xfrm>
                <a:off x="811700" y="4065308"/>
                <a:ext cx="4015613" cy="339253"/>
              </a:xfrm>
              <a:prstGeom prst="rect">
                <a:avLst/>
              </a:prstGeom>
            </p:spPr>
            <p:txBody>
              <a:bodyPr wrap="square" lIns="0" tIns="6953" rIns="0" bIns="0" rtlCol="0">
                <a:noAutofit/>
              </a:bodyPr>
              <a:lstStyle/>
              <a:p>
                <a:pPr marL="12700" marR="17145" algn="just">
                  <a:lnSpc>
                    <a:spcPts val="1095"/>
                  </a:lnSpc>
                </a:pPr>
                <a:r>
                  <a:rPr lang="es-ES" sz="900" dirty="0">
                    <a:latin typeface="Malgun Gothic" panose="020B0503020000020004" pitchFamily="34" charset="-127"/>
                    <a:ea typeface="Malgun Gothic" panose="020B0503020000020004" pitchFamily="34" charset="-127"/>
                    <a:cs typeface="NanumBarunGothic"/>
                  </a:rPr>
                  <a:t>Lee ‘Entender Palabra’ y completa los espacios en blanco.</a:t>
                </a:r>
              </a:p>
              <a:p>
                <a:pPr marL="12700" algn="just">
                  <a:lnSpc>
                    <a:spcPct val="150000"/>
                  </a:lnSpc>
                  <a:spcBef>
                    <a:spcPts val="170"/>
                  </a:spcBef>
                </a:pPr>
                <a:r>
                  <a:rPr lang="es-ES" altLang="ko-KR" sz="900" dirty="0">
                    <a:solidFill>
                      <a:srgbClr val="00ADEF"/>
                    </a:solidFill>
                    <a:latin typeface="Malgun Gothic" panose="020B0503020000020004" pitchFamily="34" charset="-127"/>
                    <a:ea typeface="Malgun Gothic" panose="020B0503020000020004" pitchFamily="34" charset="-127"/>
                    <a:cs typeface="NanumBarunGothic"/>
                  </a:rPr>
                  <a:t>Antes de ser salvos, vivíamos para nosotros mismos, pero ahora debemos vivir una vida que sirva y agrada a Dios por amor a Dios. Esta es una verdadera vida humana y una vida de fe . Esta vida de fe solo pueden hacerla los cristianos, por lo que es un privilegio antes de ser un deber.</a:t>
                </a:r>
                <a:endParaRPr lang="es-ES" sz="900" dirty="0">
                  <a:latin typeface="Malgun Gothic" panose="020B0503020000020004" pitchFamily="34" charset="-127"/>
                  <a:ea typeface="Malgun Gothic" panose="020B0503020000020004" pitchFamily="34" charset="-127"/>
                  <a:cs typeface="NanumBarunGothic"/>
                </a:endParaRPr>
              </a:p>
            </p:txBody>
          </p:sp>
          <p:sp>
            <p:nvSpPr>
              <p:cNvPr id="48" name="object 48"/>
              <p:cNvSpPr/>
              <p:nvPr/>
            </p:nvSpPr>
            <p:spPr>
              <a:xfrm>
                <a:off x="2279650" y="4673874"/>
                <a:ext cx="838200" cy="180848"/>
              </a:xfrm>
              <a:custGeom>
                <a:avLst/>
                <a:gdLst/>
                <a:ahLst/>
                <a:cxnLst/>
                <a:rect l="l" t="t" r="r" b="b"/>
                <a:pathLst>
                  <a:path w="634453" h="180848">
                    <a:moveTo>
                      <a:pt x="90424" y="0"/>
                    </a:moveTo>
                    <a:lnTo>
                      <a:pt x="62029" y="4548"/>
                    </a:lnTo>
                    <a:lnTo>
                      <a:pt x="37331" y="17222"/>
                    </a:lnTo>
                    <a:lnTo>
                      <a:pt x="17788" y="36560"/>
                    </a:lnTo>
                    <a:lnTo>
                      <a:pt x="4859" y="61104"/>
                    </a:lnTo>
                    <a:lnTo>
                      <a:pt x="5" y="89395"/>
                    </a:lnTo>
                    <a:lnTo>
                      <a:pt x="0" y="90424"/>
                    </a:lnTo>
                    <a:lnTo>
                      <a:pt x="1167" y="104991"/>
                    </a:lnTo>
                    <a:lnTo>
                      <a:pt x="9961" y="131720"/>
                    </a:lnTo>
                    <a:lnTo>
                      <a:pt x="26149" y="154023"/>
                    </a:lnTo>
                    <a:lnTo>
                      <a:pt x="48273" y="170441"/>
                    </a:lnTo>
                    <a:lnTo>
                      <a:pt x="74873" y="179515"/>
                    </a:lnTo>
                    <a:lnTo>
                      <a:pt x="90424" y="180848"/>
                    </a:lnTo>
                    <a:lnTo>
                      <a:pt x="544029" y="180848"/>
                    </a:lnTo>
                    <a:lnTo>
                      <a:pt x="572424" y="176299"/>
                    </a:lnTo>
                    <a:lnTo>
                      <a:pt x="597122" y="163625"/>
                    </a:lnTo>
                    <a:lnTo>
                      <a:pt x="616665" y="144287"/>
                    </a:lnTo>
                    <a:lnTo>
                      <a:pt x="629593" y="119743"/>
                    </a:lnTo>
                    <a:lnTo>
                      <a:pt x="634448" y="91452"/>
                    </a:lnTo>
                    <a:lnTo>
                      <a:pt x="634453" y="90424"/>
                    </a:lnTo>
                    <a:lnTo>
                      <a:pt x="633286" y="75856"/>
                    </a:lnTo>
                    <a:lnTo>
                      <a:pt x="624492" y="49127"/>
                    </a:lnTo>
                    <a:lnTo>
                      <a:pt x="608304" y="26824"/>
                    </a:lnTo>
                    <a:lnTo>
                      <a:pt x="586180" y="10406"/>
                    </a:lnTo>
                    <a:lnTo>
                      <a:pt x="559580" y="1332"/>
                    </a:lnTo>
                    <a:lnTo>
                      <a:pt x="544029" y="0"/>
                    </a:lnTo>
                    <a:lnTo>
                      <a:pt x="90424" y="0"/>
                    </a:lnTo>
                    <a:close/>
                  </a:path>
                </a:pathLst>
              </a:custGeom>
              <a:solidFill>
                <a:schemeClr val="bg1"/>
              </a:solidFill>
              <a:ln w="9525">
                <a:solidFill>
                  <a:srgbClr val="00ADEF"/>
                </a:solidFill>
              </a:ln>
            </p:spPr>
            <p:txBody>
              <a:bodyPr wrap="square" lIns="0" tIns="0" rIns="0" bIns="0" rtlCol="0">
                <a:noAutofit/>
              </a:bodyPr>
              <a:lstStyle/>
              <a:p>
                <a:endParaRPr dirty="0"/>
              </a:p>
            </p:txBody>
          </p:sp>
          <p:sp>
            <p:nvSpPr>
              <p:cNvPr id="47" name="object 47"/>
              <p:cNvSpPr/>
              <p:nvPr/>
            </p:nvSpPr>
            <p:spPr>
              <a:xfrm>
                <a:off x="2312684" y="4466076"/>
                <a:ext cx="381000" cy="180848"/>
              </a:xfrm>
              <a:custGeom>
                <a:avLst/>
                <a:gdLst/>
                <a:ahLst/>
                <a:cxnLst/>
                <a:rect l="l" t="t" r="r" b="b"/>
                <a:pathLst>
                  <a:path w="634453" h="180848">
                    <a:moveTo>
                      <a:pt x="90424" y="0"/>
                    </a:moveTo>
                    <a:lnTo>
                      <a:pt x="62029" y="4548"/>
                    </a:lnTo>
                    <a:lnTo>
                      <a:pt x="37331" y="17222"/>
                    </a:lnTo>
                    <a:lnTo>
                      <a:pt x="17788" y="36560"/>
                    </a:lnTo>
                    <a:lnTo>
                      <a:pt x="4859" y="61104"/>
                    </a:lnTo>
                    <a:lnTo>
                      <a:pt x="5" y="89395"/>
                    </a:lnTo>
                    <a:lnTo>
                      <a:pt x="0" y="90424"/>
                    </a:lnTo>
                    <a:lnTo>
                      <a:pt x="1167" y="104991"/>
                    </a:lnTo>
                    <a:lnTo>
                      <a:pt x="9961" y="131720"/>
                    </a:lnTo>
                    <a:lnTo>
                      <a:pt x="26149" y="154023"/>
                    </a:lnTo>
                    <a:lnTo>
                      <a:pt x="48273" y="170441"/>
                    </a:lnTo>
                    <a:lnTo>
                      <a:pt x="74873" y="179515"/>
                    </a:lnTo>
                    <a:lnTo>
                      <a:pt x="90424" y="180848"/>
                    </a:lnTo>
                    <a:lnTo>
                      <a:pt x="544029" y="180848"/>
                    </a:lnTo>
                    <a:lnTo>
                      <a:pt x="572424" y="176299"/>
                    </a:lnTo>
                    <a:lnTo>
                      <a:pt x="597122" y="163625"/>
                    </a:lnTo>
                    <a:lnTo>
                      <a:pt x="616665" y="144287"/>
                    </a:lnTo>
                    <a:lnTo>
                      <a:pt x="629593" y="119743"/>
                    </a:lnTo>
                    <a:lnTo>
                      <a:pt x="634448" y="91452"/>
                    </a:lnTo>
                    <a:lnTo>
                      <a:pt x="634453" y="90424"/>
                    </a:lnTo>
                    <a:lnTo>
                      <a:pt x="633286" y="75856"/>
                    </a:lnTo>
                    <a:lnTo>
                      <a:pt x="624492" y="49127"/>
                    </a:lnTo>
                    <a:lnTo>
                      <a:pt x="608304" y="26824"/>
                    </a:lnTo>
                    <a:lnTo>
                      <a:pt x="586180" y="10406"/>
                    </a:lnTo>
                    <a:lnTo>
                      <a:pt x="559580" y="1332"/>
                    </a:lnTo>
                    <a:lnTo>
                      <a:pt x="544029" y="0"/>
                    </a:lnTo>
                    <a:lnTo>
                      <a:pt x="90424" y="0"/>
                    </a:lnTo>
                    <a:close/>
                  </a:path>
                </a:pathLst>
              </a:custGeom>
              <a:solidFill>
                <a:schemeClr val="bg1"/>
              </a:solidFill>
              <a:ln w="9525">
                <a:solidFill>
                  <a:srgbClr val="00ADEF"/>
                </a:solidFill>
              </a:ln>
            </p:spPr>
            <p:txBody>
              <a:bodyPr wrap="square" lIns="0" tIns="0" rIns="0" bIns="0" rtlCol="0">
                <a:noAutofit/>
              </a:bodyPr>
              <a:lstStyle/>
              <a:p>
                <a:endParaRPr dirty="0">
                  <a:solidFill>
                    <a:schemeClr val="bg1"/>
                  </a:solidFill>
                </a:endParaRPr>
              </a:p>
            </p:txBody>
          </p:sp>
          <p:sp>
            <p:nvSpPr>
              <p:cNvPr id="88" name="object 47">
                <a:extLst>
                  <a:ext uri="{FF2B5EF4-FFF2-40B4-BE49-F238E27FC236}">
                    <a16:creationId xmlns:a16="http://schemas.microsoft.com/office/drawing/2014/main" id="{FFB5B37A-60B9-494A-8761-9B87140DDFBE}"/>
                  </a:ext>
                </a:extLst>
              </p:cNvPr>
              <p:cNvSpPr/>
              <p:nvPr/>
            </p:nvSpPr>
            <p:spPr>
              <a:xfrm>
                <a:off x="2693684" y="4884904"/>
                <a:ext cx="652766" cy="180848"/>
              </a:xfrm>
              <a:custGeom>
                <a:avLst/>
                <a:gdLst/>
                <a:ahLst/>
                <a:cxnLst/>
                <a:rect l="l" t="t" r="r" b="b"/>
                <a:pathLst>
                  <a:path w="634453" h="180848">
                    <a:moveTo>
                      <a:pt x="90424" y="0"/>
                    </a:moveTo>
                    <a:lnTo>
                      <a:pt x="62029" y="4548"/>
                    </a:lnTo>
                    <a:lnTo>
                      <a:pt x="37331" y="17222"/>
                    </a:lnTo>
                    <a:lnTo>
                      <a:pt x="17788" y="36560"/>
                    </a:lnTo>
                    <a:lnTo>
                      <a:pt x="4859" y="61104"/>
                    </a:lnTo>
                    <a:lnTo>
                      <a:pt x="5" y="89395"/>
                    </a:lnTo>
                    <a:lnTo>
                      <a:pt x="0" y="90424"/>
                    </a:lnTo>
                    <a:lnTo>
                      <a:pt x="1167" y="104991"/>
                    </a:lnTo>
                    <a:lnTo>
                      <a:pt x="9961" y="131720"/>
                    </a:lnTo>
                    <a:lnTo>
                      <a:pt x="26149" y="154023"/>
                    </a:lnTo>
                    <a:lnTo>
                      <a:pt x="48273" y="170441"/>
                    </a:lnTo>
                    <a:lnTo>
                      <a:pt x="74873" y="179515"/>
                    </a:lnTo>
                    <a:lnTo>
                      <a:pt x="90424" y="180848"/>
                    </a:lnTo>
                    <a:lnTo>
                      <a:pt x="544029" y="180848"/>
                    </a:lnTo>
                    <a:lnTo>
                      <a:pt x="572424" y="176299"/>
                    </a:lnTo>
                    <a:lnTo>
                      <a:pt x="597122" y="163625"/>
                    </a:lnTo>
                    <a:lnTo>
                      <a:pt x="616665" y="144287"/>
                    </a:lnTo>
                    <a:lnTo>
                      <a:pt x="629593" y="119743"/>
                    </a:lnTo>
                    <a:lnTo>
                      <a:pt x="634448" y="91452"/>
                    </a:lnTo>
                    <a:lnTo>
                      <a:pt x="634453" y="90424"/>
                    </a:lnTo>
                    <a:lnTo>
                      <a:pt x="633286" y="75856"/>
                    </a:lnTo>
                    <a:lnTo>
                      <a:pt x="624492" y="49127"/>
                    </a:lnTo>
                    <a:lnTo>
                      <a:pt x="608304" y="26824"/>
                    </a:lnTo>
                    <a:lnTo>
                      <a:pt x="586180" y="10406"/>
                    </a:lnTo>
                    <a:lnTo>
                      <a:pt x="559580" y="1332"/>
                    </a:lnTo>
                    <a:lnTo>
                      <a:pt x="544029" y="0"/>
                    </a:lnTo>
                    <a:lnTo>
                      <a:pt x="90424" y="0"/>
                    </a:lnTo>
                    <a:close/>
                  </a:path>
                </a:pathLst>
              </a:custGeom>
              <a:solidFill>
                <a:schemeClr val="bg1"/>
              </a:solidFill>
              <a:ln w="9525">
                <a:solidFill>
                  <a:srgbClr val="00ADEF"/>
                </a:solidFill>
              </a:ln>
            </p:spPr>
            <p:txBody>
              <a:bodyPr wrap="square" lIns="0" tIns="0" rIns="0" bIns="0" rtlCol="0">
                <a:noAutofit/>
              </a:bodyPr>
              <a:lstStyle/>
              <a:p>
                <a:endParaRPr dirty="0">
                  <a:solidFill>
                    <a:schemeClr val="bg1"/>
                  </a:solidFill>
                </a:endParaRPr>
              </a:p>
            </p:txBody>
          </p:sp>
        </p:grpSp>
        <p:sp>
          <p:nvSpPr>
            <p:cNvPr id="91" name="직사각형 90">
              <a:extLst>
                <a:ext uri="{FF2B5EF4-FFF2-40B4-BE49-F238E27FC236}">
                  <a16:creationId xmlns:a16="http://schemas.microsoft.com/office/drawing/2014/main" id="{744BDF62-020E-485C-ACAD-D9DAAD4C29F3}"/>
                </a:ext>
              </a:extLst>
            </p:cNvPr>
            <p:cNvSpPr/>
            <p:nvPr/>
          </p:nvSpPr>
          <p:spPr>
            <a:xfrm>
              <a:off x="452749" y="5695082"/>
              <a:ext cx="1146503" cy="590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b="1" dirty="0">
                  <a:latin typeface="Malgun Gothic" panose="020B0503020000020004" pitchFamily="34" charset="-127"/>
                  <a:ea typeface="Malgun Gothic" panose="020B0503020000020004" pitchFamily="34" charset="-127"/>
                </a:rPr>
                <a:t>Contenido de conflicto</a:t>
              </a:r>
            </a:p>
          </p:txBody>
        </p:sp>
        <p:sp>
          <p:nvSpPr>
            <p:cNvPr id="92" name="직사각형 91">
              <a:extLst>
                <a:ext uri="{FF2B5EF4-FFF2-40B4-BE49-F238E27FC236}">
                  <a16:creationId xmlns:a16="http://schemas.microsoft.com/office/drawing/2014/main" id="{22B7C810-93A1-4024-8C71-A923275072B2}"/>
                </a:ext>
              </a:extLst>
            </p:cNvPr>
            <p:cNvSpPr/>
            <p:nvPr/>
          </p:nvSpPr>
          <p:spPr>
            <a:xfrm>
              <a:off x="446394" y="6291544"/>
              <a:ext cx="1165561" cy="590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b="1" dirty="0">
                  <a:latin typeface="Malgun Gothic" panose="020B0503020000020004" pitchFamily="34" charset="-127"/>
                  <a:ea typeface="Malgun Gothic" panose="020B0503020000020004" pitchFamily="34" charset="-127"/>
                </a:rPr>
                <a:t>Mi reacción</a:t>
              </a:r>
            </a:p>
          </p:txBody>
        </p:sp>
        <p:sp>
          <p:nvSpPr>
            <p:cNvPr id="93" name="직사각형 92">
              <a:extLst>
                <a:ext uri="{FF2B5EF4-FFF2-40B4-BE49-F238E27FC236}">
                  <a16:creationId xmlns:a16="http://schemas.microsoft.com/office/drawing/2014/main" id="{F8F6DC75-16EB-4AAA-BD19-1D7DB06924EC}"/>
                </a:ext>
              </a:extLst>
            </p:cNvPr>
            <p:cNvSpPr/>
            <p:nvPr/>
          </p:nvSpPr>
          <p:spPr>
            <a:xfrm>
              <a:off x="446393" y="6887984"/>
              <a:ext cx="1152853" cy="602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b="1" dirty="0">
                  <a:latin typeface="Malgun Gothic" panose="020B0503020000020004" pitchFamily="34" charset="-127"/>
                  <a:ea typeface="Malgun Gothic" panose="020B0503020000020004" pitchFamily="34" charset="-127"/>
                </a:rPr>
                <a:t>Medidas oportunas</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그룹 32">
            <a:extLst>
              <a:ext uri="{FF2B5EF4-FFF2-40B4-BE49-F238E27FC236}">
                <a16:creationId xmlns:a16="http://schemas.microsoft.com/office/drawing/2014/main" id="{DD8E098F-DFE7-4912-8D56-A4FF4C518477}"/>
              </a:ext>
            </a:extLst>
          </p:cNvPr>
          <p:cNvGrpSpPr/>
          <p:nvPr/>
        </p:nvGrpSpPr>
        <p:grpSpPr>
          <a:xfrm>
            <a:off x="524648" y="467997"/>
            <a:ext cx="4707901" cy="7278602"/>
            <a:chOff x="524648" y="467997"/>
            <a:chExt cx="4707901" cy="7278602"/>
          </a:xfrm>
        </p:grpSpPr>
        <p:sp>
          <p:nvSpPr>
            <p:cNvPr id="9" name="object 9"/>
            <p:cNvSpPr/>
            <p:nvPr/>
          </p:nvSpPr>
          <p:spPr>
            <a:xfrm>
              <a:off x="537349" y="981544"/>
              <a:ext cx="1152855" cy="2792095"/>
            </a:xfrm>
            <a:custGeom>
              <a:avLst/>
              <a:gdLst/>
              <a:ahLst/>
              <a:cxnLst/>
              <a:rect l="l" t="t" r="r" b="b"/>
              <a:pathLst>
                <a:path w="1152855" h="2792095">
                  <a:moveTo>
                    <a:pt x="0" y="0"/>
                  </a:moveTo>
                  <a:lnTo>
                    <a:pt x="0" y="2792095"/>
                  </a:lnTo>
                  <a:lnTo>
                    <a:pt x="1152855" y="2792095"/>
                  </a:lnTo>
                  <a:lnTo>
                    <a:pt x="1152855" y="0"/>
                  </a:lnTo>
                  <a:lnTo>
                    <a:pt x="0" y="0"/>
                  </a:lnTo>
                  <a:close/>
                </a:path>
              </a:pathLst>
            </a:custGeom>
            <a:solidFill>
              <a:srgbClr val="00ADEF"/>
            </a:solidFill>
          </p:spPr>
          <p:txBody>
            <a:bodyPr wrap="square" lIns="0" tIns="0" rIns="0" bIns="0" rtlCol="0">
              <a:noAutofit/>
            </a:bodyPr>
            <a:lstStyle/>
            <a:p>
              <a:endParaRPr/>
            </a:p>
          </p:txBody>
        </p:sp>
        <p:sp>
          <p:nvSpPr>
            <p:cNvPr id="25" name="object 25"/>
            <p:cNvSpPr/>
            <p:nvPr/>
          </p:nvSpPr>
          <p:spPr>
            <a:xfrm>
              <a:off x="545294" y="467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582836" y="505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1687024" y="1912245"/>
              <a:ext cx="3316871" cy="0"/>
            </a:xfrm>
            <a:custGeom>
              <a:avLst/>
              <a:gdLst/>
              <a:ahLst/>
              <a:cxnLst/>
              <a:rect l="l" t="t" r="r" b="b"/>
              <a:pathLst>
                <a:path w="3316871">
                  <a:moveTo>
                    <a:pt x="0" y="0"/>
                  </a:moveTo>
                  <a:lnTo>
                    <a:pt x="3316871" y="0"/>
                  </a:lnTo>
                </a:path>
              </a:pathLst>
            </a:custGeom>
            <a:ln w="6350">
              <a:solidFill>
                <a:srgbClr val="00ADEF"/>
              </a:solidFill>
            </a:ln>
          </p:spPr>
          <p:txBody>
            <a:bodyPr wrap="square" lIns="0" tIns="0" rIns="0" bIns="0" rtlCol="0">
              <a:noAutofit/>
            </a:bodyPr>
            <a:lstStyle/>
            <a:p>
              <a:endParaRPr/>
            </a:p>
          </p:txBody>
        </p:sp>
        <p:sp>
          <p:nvSpPr>
            <p:cNvPr id="11" name="object 11"/>
            <p:cNvSpPr/>
            <p:nvPr/>
          </p:nvSpPr>
          <p:spPr>
            <a:xfrm>
              <a:off x="1687024" y="2842945"/>
              <a:ext cx="3316871" cy="0"/>
            </a:xfrm>
            <a:custGeom>
              <a:avLst/>
              <a:gdLst/>
              <a:ahLst/>
              <a:cxnLst/>
              <a:rect l="l" t="t" r="r" b="b"/>
              <a:pathLst>
                <a:path w="3316871">
                  <a:moveTo>
                    <a:pt x="0" y="0"/>
                  </a:moveTo>
                  <a:lnTo>
                    <a:pt x="3316871" y="0"/>
                  </a:lnTo>
                </a:path>
              </a:pathLst>
            </a:custGeom>
            <a:ln w="6350">
              <a:solidFill>
                <a:srgbClr val="00ADEF"/>
              </a:solidFill>
            </a:ln>
          </p:spPr>
          <p:txBody>
            <a:bodyPr wrap="square" lIns="0" tIns="0" rIns="0" bIns="0" rtlCol="0">
              <a:noAutofit/>
            </a:bodyPr>
            <a:lstStyle/>
            <a:p>
              <a:endParaRPr/>
            </a:p>
          </p:txBody>
        </p:sp>
        <p:sp>
          <p:nvSpPr>
            <p:cNvPr id="12" name="object 12"/>
            <p:cNvSpPr/>
            <p:nvPr/>
          </p:nvSpPr>
          <p:spPr>
            <a:xfrm>
              <a:off x="530999" y="981546"/>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13" name="object 13"/>
            <p:cNvSpPr/>
            <p:nvPr/>
          </p:nvSpPr>
          <p:spPr>
            <a:xfrm>
              <a:off x="537349" y="987901"/>
              <a:ext cx="0" cy="924344"/>
            </a:xfrm>
            <a:custGeom>
              <a:avLst/>
              <a:gdLst/>
              <a:ahLst/>
              <a:cxnLst/>
              <a:rect l="l" t="t" r="r" b="b"/>
              <a:pathLst>
                <a:path h="924344">
                  <a:moveTo>
                    <a:pt x="0" y="924344"/>
                  </a:moveTo>
                  <a:lnTo>
                    <a:pt x="0" y="0"/>
                  </a:lnTo>
                </a:path>
              </a:pathLst>
            </a:custGeom>
            <a:ln w="12700">
              <a:solidFill>
                <a:srgbClr val="00ADEF"/>
              </a:solidFill>
            </a:ln>
          </p:spPr>
          <p:txBody>
            <a:bodyPr wrap="square" lIns="0" tIns="0" rIns="0" bIns="0" rtlCol="0">
              <a:noAutofit/>
            </a:bodyPr>
            <a:lstStyle/>
            <a:p>
              <a:endParaRPr/>
            </a:p>
          </p:txBody>
        </p:sp>
        <p:sp>
          <p:nvSpPr>
            <p:cNvPr id="14" name="object 14"/>
            <p:cNvSpPr/>
            <p:nvPr/>
          </p:nvSpPr>
          <p:spPr>
            <a:xfrm>
              <a:off x="1690199" y="981546"/>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15" name="object 15"/>
            <p:cNvSpPr/>
            <p:nvPr/>
          </p:nvSpPr>
          <p:spPr>
            <a:xfrm>
              <a:off x="5010250" y="987901"/>
              <a:ext cx="0" cy="924344"/>
            </a:xfrm>
            <a:custGeom>
              <a:avLst/>
              <a:gdLst/>
              <a:ahLst/>
              <a:cxnLst/>
              <a:rect l="l" t="t" r="r" b="b"/>
              <a:pathLst>
                <a:path h="924344">
                  <a:moveTo>
                    <a:pt x="0" y="924344"/>
                  </a:moveTo>
                  <a:lnTo>
                    <a:pt x="0" y="0"/>
                  </a:lnTo>
                </a:path>
              </a:pathLst>
            </a:custGeom>
            <a:ln w="12700">
              <a:solidFill>
                <a:srgbClr val="00ADEF"/>
              </a:solidFill>
            </a:ln>
          </p:spPr>
          <p:txBody>
            <a:bodyPr wrap="square" lIns="0" tIns="0" rIns="0" bIns="0" rtlCol="0">
              <a:noAutofit/>
            </a:bodyPr>
            <a:lstStyle/>
            <a:p>
              <a:endParaRPr/>
            </a:p>
          </p:txBody>
        </p:sp>
        <p:sp>
          <p:nvSpPr>
            <p:cNvPr id="16" name="object 16"/>
            <p:cNvSpPr/>
            <p:nvPr/>
          </p:nvSpPr>
          <p:spPr>
            <a:xfrm>
              <a:off x="537349" y="1912251"/>
              <a:ext cx="0" cy="930694"/>
            </a:xfrm>
            <a:custGeom>
              <a:avLst/>
              <a:gdLst/>
              <a:ahLst/>
              <a:cxnLst/>
              <a:rect l="l" t="t" r="r" b="b"/>
              <a:pathLst>
                <a:path h="930694">
                  <a:moveTo>
                    <a:pt x="0" y="930694"/>
                  </a:moveTo>
                  <a:lnTo>
                    <a:pt x="0" y="0"/>
                  </a:lnTo>
                </a:path>
              </a:pathLst>
            </a:custGeom>
            <a:ln w="12700">
              <a:solidFill>
                <a:srgbClr val="00ADEF"/>
              </a:solidFill>
            </a:ln>
          </p:spPr>
          <p:txBody>
            <a:bodyPr wrap="square" lIns="0" tIns="0" rIns="0" bIns="0" rtlCol="0">
              <a:noAutofit/>
            </a:bodyPr>
            <a:lstStyle/>
            <a:p>
              <a:endParaRPr/>
            </a:p>
          </p:txBody>
        </p:sp>
        <p:sp>
          <p:nvSpPr>
            <p:cNvPr id="17" name="object 17"/>
            <p:cNvSpPr/>
            <p:nvPr/>
          </p:nvSpPr>
          <p:spPr>
            <a:xfrm>
              <a:off x="5010250" y="1912251"/>
              <a:ext cx="0" cy="930694"/>
            </a:xfrm>
            <a:custGeom>
              <a:avLst/>
              <a:gdLst/>
              <a:ahLst/>
              <a:cxnLst/>
              <a:rect l="l" t="t" r="r" b="b"/>
              <a:pathLst>
                <a:path h="930694">
                  <a:moveTo>
                    <a:pt x="0" y="930694"/>
                  </a:moveTo>
                  <a:lnTo>
                    <a:pt x="0" y="0"/>
                  </a:lnTo>
                </a:path>
              </a:pathLst>
            </a:custGeom>
            <a:ln w="12700">
              <a:solidFill>
                <a:srgbClr val="00ADEF"/>
              </a:solidFill>
            </a:ln>
          </p:spPr>
          <p:txBody>
            <a:bodyPr wrap="square" lIns="0" tIns="0" rIns="0" bIns="0" rtlCol="0">
              <a:noAutofit/>
            </a:bodyPr>
            <a:lstStyle/>
            <a:p>
              <a:endParaRPr/>
            </a:p>
          </p:txBody>
        </p:sp>
        <p:sp>
          <p:nvSpPr>
            <p:cNvPr id="18" name="object 18"/>
            <p:cNvSpPr/>
            <p:nvPr/>
          </p:nvSpPr>
          <p:spPr>
            <a:xfrm>
              <a:off x="537349" y="2842952"/>
              <a:ext cx="0" cy="924344"/>
            </a:xfrm>
            <a:custGeom>
              <a:avLst/>
              <a:gdLst/>
              <a:ahLst/>
              <a:cxnLst/>
              <a:rect l="l" t="t" r="r" b="b"/>
              <a:pathLst>
                <a:path h="924344">
                  <a:moveTo>
                    <a:pt x="0" y="924344"/>
                  </a:moveTo>
                  <a:lnTo>
                    <a:pt x="0" y="0"/>
                  </a:lnTo>
                </a:path>
              </a:pathLst>
            </a:custGeom>
            <a:ln w="12700">
              <a:solidFill>
                <a:srgbClr val="00ADEF"/>
              </a:solidFill>
            </a:ln>
          </p:spPr>
          <p:txBody>
            <a:bodyPr wrap="square" lIns="0" tIns="0" rIns="0" bIns="0" rtlCol="0">
              <a:noAutofit/>
            </a:bodyPr>
            <a:lstStyle/>
            <a:p>
              <a:endParaRPr/>
            </a:p>
          </p:txBody>
        </p:sp>
        <p:sp>
          <p:nvSpPr>
            <p:cNvPr id="19" name="object 19"/>
            <p:cNvSpPr/>
            <p:nvPr/>
          </p:nvSpPr>
          <p:spPr>
            <a:xfrm>
              <a:off x="5010250" y="2842952"/>
              <a:ext cx="0" cy="924344"/>
            </a:xfrm>
            <a:custGeom>
              <a:avLst/>
              <a:gdLst/>
              <a:ahLst/>
              <a:cxnLst/>
              <a:rect l="l" t="t" r="r" b="b"/>
              <a:pathLst>
                <a:path h="924344">
                  <a:moveTo>
                    <a:pt x="0" y="924344"/>
                  </a:moveTo>
                  <a:lnTo>
                    <a:pt x="0" y="0"/>
                  </a:lnTo>
                </a:path>
              </a:pathLst>
            </a:custGeom>
            <a:ln w="12700">
              <a:solidFill>
                <a:srgbClr val="00ADEF"/>
              </a:solidFill>
            </a:ln>
          </p:spPr>
          <p:txBody>
            <a:bodyPr wrap="square" lIns="0" tIns="0" rIns="0" bIns="0" rtlCol="0">
              <a:noAutofit/>
            </a:bodyPr>
            <a:lstStyle/>
            <a:p>
              <a:endParaRPr/>
            </a:p>
          </p:txBody>
        </p:sp>
        <p:sp>
          <p:nvSpPr>
            <p:cNvPr id="20" name="object 20"/>
            <p:cNvSpPr/>
            <p:nvPr/>
          </p:nvSpPr>
          <p:spPr>
            <a:xfrm>
              <a:off x="530999" y="3773646"/>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21" name="object 21"/>
            <p:cNvSpPr/>
            <p:nvPr/>
          </p:nvSpPr>
          <p:spPr>
            <a:xfrm>
              <a:off x="1690199" y="3773646"/>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1690199" y="987901"/>
              <a:ext cx="0" cy="921169"/>
            </a:xfrm>
            <a:custGeom>
              <a:avLst/>
              <a:gdLst/>
              <a:ahLst/>
              <a:cxnLst/>
              <a:rect l="l" t="t" r="r" b="b"/>
              <a:pathLst>
                <a:path h="921169">
                  <a:moveTo>
                    <a:pt x="0" y="921169"/>
                  </a:moveTo>
                  <a:lnTo>
                    <a:pt x="0" y="0"/>
                  </a:lnTo>
                </a:path>
              </a:pathLst>
            </a:custGeom>
            <a:ln w="6350">
              <a:solidFill>
                <a:srgbClr val="00ADEF"/>
              </a:solidFill>
            </a:ln>
          </p:spPr>
          <p:txBody>
            <a:bodyPr wrap="square" lIns="0" tIns="0" rIns="0" bIns="0" rtlCol="0">
              <a:noAutofit/>
            </a:bodyPr>
            <a:lstStyle/>
            <a:p>
              <a:endParaRPr/>
            </a:p>
          </p:txBody>
        </p:sp>
        <p:sp>
          <p:nvSpPr>
            <p:cNvPr id="23" name="object 23"/>
            <p:cNvSpPr/>
            <p:nvPr/>
          </p:nvSpPr>
          <p:spPr>
            <a:xfrm>
              <a:off x="1690199" y="1915426"/>
              <a:ext cx="0" cy="924344"/>
            </a:xfrm>
            <a:custGeom>
              <a:avLst/>
              <a:gdLst/>
              <a:ahLst/>
              <a:cxnLst/>
              <a:rect l="l" t="t" r="r" b="b"/>
              <a:pathLst>
                <a:path h="924344">
                  <a:moveTo>
                    <a:pt x="0" y="924344"/>
                  </a:moveTo>
                  <a:lnTo>
                    <a:pt x="0" y="0"/>
                  </a:lnTo>
                </a:path>
              </a:pathLst>
            </a:custGeom>
            <a:ln w="6350">
              <a:solidFill>
                <a:srgbClr val="00ADEF"/>
              </a:solidFill>
            </a:ln>
          </p:spPr>
          <p:txBody>
            <a:bodyPr wrap="square" lIns="0" tIns="0" rIns="0" bIns="0" rtlCol="0">
              <a:noAutofit/>
            </a:bodyPr>
            <a:lstStyle/>
            <a:p>
              <a:endParaRPr/>
            </a:p>
          </p:txBody>
        </p:sp>
        <p:sp>
          <p:nvSpPr>
            <p:cNvPr id="24" name="object 24"/>
            <p:cNvSpPr/>
            <p:nvPr/>
          </p:nvSpPr>
          <p:spPr>
            <a:xfrm>
              <a:off x="1690199" y="2846127"/>
              <a:ext cx="0" cy="921169"/>
            </a:xfrm>
            <a:custGeom>
              <a:avLst/>
              <a:gdLst/>
              <a:ahLst/>
              <a:cxnLst/>
              <a:rect l="l" t="t" r="r" b="b"/>
              <a:pathLst>
                <a:path h="921169">
                  <a:moveTo>
                    <a:pt x="0" y="921169"/>
                  </a:moveTo>
                  <a:lnTo>
                    <a:pt x="0" y="0"/>
                  </a:lnTo>
                </a:path>
              </a:pathLst>
            </a:custGeom>
            <a:ln w="6350">
              <a:solidFill>
                <a:srgbClr val="00ADEF"/>
              </a:solidFill>
            </a:ln>
          </p:spPr>
          <p:txBody>
            <a:bodyPr wrap="square" lIns="0" tIns="0" rIns="0" bIns="0" rtlCol="0">
              <a:noAutofit/>
            </a:bodyPr>
            <a:lstStyle/>
            <a:p>
              <a:endParaRPr/>
            </a:p>
          </p:txBody>
        </p:sp>
        <p:sp>
          <p:nvSpPr>
            <p:cNvPr id="8" name="object 8"/>
            <p:cNvSpPr txBox="1"/>
            <p:nvPr/>
          </p:nvSpPr>
          <p:spPr>
            <a:xfrm>
              <a:off x="633079" y="526477"/>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7" name="object 7"/>
            <p:cNvSpPr txBox="1"/>
            <p:nvPr/>
          </p:nvSpPr>
          <p:spPr>
            <a:xfrm>
              <a:off x="906999" y="526263"/>
              <a:ext cx="4052943" cy="276859"/>
            </a:xfrm>
            <a:prstGeom prst="rect">
              <a:avLst/>
            </a:prstGeom>
          </p:spPr>
          <p:txBody>
            <a:bodyPr wrap="square" lIns="0" tIns="6635" rIns="0" bIns="0" rtlCol="0">
              <a:noAutofit/>
            </a:bodyPr>
            <a:lstStyle/>
            <a:p>
              <a:pPr marL="12700" algn="just"/>
              <a:r>
                <a:rPr lang="es-ES" sz="900" dirty="0">
                  <a:latin typeface="Malgun Gothic"/>
                  <a:cs typeface="Malgun Gothic"/>
                </a:rPr>
                <a:t>Escribe la decisión y el plan de práctica para una vida correcta de fe en el futuro, y una palabra de poste.</a:t>
              </a:r>
              <a:endParaRPr sz="900" dirty="0">
                <a:latin typeface="Malgun Gothic"/>
                <a:cs typeface="Malgun Gothic"/>
              </a:endParaRPr>
            </a:p>
          </p:txBody>
        </p:sp>
        <p:sp>
          <p:nvSpPr>
            <p:cNvPr id="6" name="object 6"/>
            <p:cNvSpPr txBox="1"/>
            <p:nvPr/>
          </p:nvSpPr>
          <p:spPr>
            <a:xfrm>
              <a:off x="5061099"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15</a:t>
              </a:r>
              <a:endParaRPr sz="1000">
                <a:latin typeface="Times New Roman"/>
                <a:cs typeface="Times New Roman"/>
              </a:endParaRPr>
            </a:p>
          </p:txBody>
        </p:sp>
        <p:sp>
          <p:nvSpPr>
            <p:cNvPr id="4" name="object 4"/>
            <p:cNvSpPr txBox="1"/>
            <p:nvPr/>
          </p:nvSpPr>
          <p:spPr>
            <a:xfrm>
              <a:off x="1690204" y="981546"/>
              <a:ext cx="3320045" cy="930699"/>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690204" y="1912245"/>
              <a:ext cx="3320045" cy="9307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1690204" y="2842945"/>
              <a:ext cx="3320045" cy="930700"/>
            </a:xfrm>
            <a:prstGeom prst="rect">
              <a:avLst/>
            </a:prstGeom>
          </p:spPr>
          <p:txBody>
            <a:bodyPr wrap="square" lIns="0" tIns="0" rIns="0" bIns="0" rtlCol="0">
              <a:noAutofit/>
            </a:bodyPr>
            <a:lstStyle/>
            <a:p>
              <a:pPr marL="25400">
                <a:lnSpc>
                  <a:spcPts val="1000"/>
                </a:lnSpc>
              </a:pPr>
              <a:endParaRPr sz="1000"/>
            </a:p>
          </p:txBody>
        </p:sp>
        <p:sp>
          <p:nvSpPr>
            <p:cNvPr id="30" name="직사각형 29">
              <a:extLst>
                <a:ext uri="{FF2B5EF4-FFF2-40B4-BE49-F238E27FC236}">
                  <a16:creationId xmlns:a16="http://schemas.microsoft.com/office/drawing/2014/main" id="{9078E0CF-D0B7-4896-B653-7D7AA08BE04A}"/>
                </a:ext>
              </a:extLst>
            </p:cNvPr>
            <p:cNvSpPr/>
            <p:nvPr/>
          </p:nvSpPr>
          <p:spPr>
            <a:xfrm>
              <a:off x="530999" y="981544"/>
              <a:ext cx="1159205" cy="921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Malgun Gothic" panose="020B0503020000020004" pitchFamily="34" charset="-127"/>
                  <a:ea typeface="Malgun Gothic" panose="020B0503020000020004" pitchFamily="34" charset="-127"/>
                </a:rPr>
                <a:t>Decisión de fe</a:t>
              </a:r>
            </a:p>
          </p:txBody>
        </p:sp>
        <p:sp>
          <p:nvSpPr>
            <p:cNvPr id="31" name="직사각형 30">
              <a:extLst>
                <a:ext uri="{FF2B5EF4-FFF2-40B4-BE49-F238E27FC236}">
                  <a16:creationId xmlns:a16="http://schemas.microsoft.com/office/drawing/2014/main" id="{41A0C31C-C03D-4ED5-AA1C-CE4711C505A8}"/>
                </a:ext>
              </a:extLst>
            </p:cNvPr>
            <p:cNvSpPr/>
            <p:nvPr/>
          </p:nvSpPr>
          <p:spPr>
            <a:xfrm>
              <a:off x="527050" y="1921778"/>
              <a:ext cx="1166325" cy="911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Malgun Gothic" panose="020B0503020000020004" pitchFamily="34" charset="-127"/>
                  <a:ea typeface="Malgun Gothic" panose="020B0503020000020004" pitchFamily="34" charset="-127"/>
                </a:rPr>
                <a:t>Plan de práctica</a:t>
              </a:r>
            </a:p>
          </p:txBody>
        </p:sp>
        <p:sp>
          <p:nvSpPr>
            <p:cNvPr id="32" name="직사각형 31">
              <a:extLst>
                <a:ext uri="{FF2B5EF4-FFF2-40B4-BE49-F238E27FC236}">
                  <a16:creationId xmlns:a16="http://schemas.microsoft.com/office/drawing/2014/main" id="{C15751D9-F396-4C3D-98CA-CBA46D1DA91E}"/>
                </a:ext>
              </a:extLst>
            </p:cNvPr>
            <p:cNvSpPr/>
            <p:nvPr/>
          </p:nvSpPr>
          <p:spPr>
            <a:xfrm>
              <a:off x="524648" y="2842261"/>
              <a:ext cx="1159205" cy="911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b="1" dirty="0">
                  <a:latin typeface="Malgun Gothic" panose="020B0503020000020004" pitchFamily="34" charset="-127"/>
                  <a:ea typeface="Malgun Gothic" panose="020B0503020000020004" pitchFamily="34" charset="-127"/>
                </a:rPr>
                <a:t>Palabra de poste</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Pr 9:10</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Ec 12:13</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Is 43:7</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16</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14:8</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1" dirty="0">
                  <a:latin typeface="Malgun Gothic"/>
                  <a:cs typeface="Malgun Gothic"/>
                </a:rPr>
                <a:t>1Co 10:31</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Ef 2:10</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1P 2:9</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17</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a:extLst>
              <a:ext uri="{FF2B5EF4-FFF2-40B4-BE49-F238E27FC236}">
                <a16:creationId xmlns:a16="http://schemas.microsoft.com/office/drawing/2014/main" id="{966B8CCD-5285-4B4F-B7C6-06215E60B329}"/>
              </a:ext>
            </a:extLst>
          </p:cNvPr>
          <p:cNvGrpSpPr/>
          <p:nvPr/>
        </p:nvGrpSpPr>
        <p:grpSpPr>
          <a:xfrm>
            <a:off x="0" y="-12"/>
            <a:ext cx="5471998" cy="7992008"/>
            <a:chOff x="0" y="-12"/>
            <a:chExt cx="5471998" cy="7992008"/>
          </a:xfrm>
        </p:grpSpPr>
        <p:sp>
          <p:nvSpPr>
            <p:cNvPr id="7" name="object 7"/>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8" name="object 18"/>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L="230249">
                <a:lnSpc>
                  <a:spcPct val="97574"/>
                </a:lnSpc>
                <a:spcBef>
                  <a:spcPts val="59000"/>
                </a:spcBef>
              </a:pPr>
              <a:r>
                <a:rPr sz="1200" b="1" spc="64" dirty="0">
                  <a:latin typeface="Consolas"/>
                  <a:cs typeface="Consolas"/>
                </a:rPr>
                <a:t>7</a:t>
              </a:r>
              <a:endParaRPr sz="1200">
                <a:latin typeface="Consolas"/>
                <a:cs typeface="Consolas"/>
              </a:endParaRPr>
            </a:p>
          </p:txBody>
        </p:sp>
        <p:sp>
          <p:nvSpPr>
            <p:cNvPr id="8" name="object 8"/>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5" name="object 15"/>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7" name="object 17"/>
            <p:cNvSpPr/>
            <p:nvPr/>
          </p:nvSpPr>
          <p:spPr>
            <a:xfrm>
              <a:off x="715175" y="5120369"/>
              <a:ext cx="3520528" cy="2412330"/>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4" name="object 4"/>
            <p:cNvSpPr txBox="1"/>
            <p:nvPr/>
          </p:nvSpPr>
          <p:spPr>
            <a:xfrm>
              <a:off x="1523375" y="876300"/>
              <a:ext cx="2712327" cy="471300"/>
            </a:xfrm>
            <a:prstGeom prst="rect">
              <a:avLst/>
            </a:prstGeom>
          </p:spPr>
          <p:txBody>
            <a:bodyPr wrap="square" lIns="0" tIns="12700" rIns="0" bIns="0" rtlCol="0">
              <a:noAutofit/>
            </a:bodyPr>
            <a:lstStyle/>
            <a:p>
              <a:pPr marL="12700" algn="ctr"/>
              <a:r>
                <a:rPr lang="es-ES" dirty="0">
                  <a:solidFill>
                    <a:srgbClr val="00ADEF"/>
                  </a:solidFill>
                  <a:latin typeface="Times New Roman" panose="02020603050405020304" pitchFamily="18" charset="0"/>
                  <a:cs typeface="Times New Roman" panose="02020603050405020304" pitchFamily="18" charset="0"/>
                </a:rPr>
                <a:t>El comerciante y el camello en la tienda</a:t>
              </a:r>
              <a:endParaRPr sz="18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42621" y="1585724"/>
              <a:ext cx="4397427" cy="2997466"/>
            </a:xfrm>
            <a:prstGeom prst="rect">
              <a:avLst/>
            </a:prstGeom>
          </p:spPr>
          <p:txBody>
            <a:bodyPr wrap="square" lIns="0" tIns="6604" rIns="0" bIns="0" rtlCol="0">
              <a:noAutofit/>
            </a:bodyPr>
            <a:lstStyle/>
            <a:p>
              <a:pPr marR="605" indent="120650" algn="just">
                <a:lnSpc>
                  <a:spcPts val="1200"/>
                </a:lnSpc>
              </a:pPr>
              <a:r>
                <a:rPr lang="es-ES" sz="900" dirty="0">
                  <a:latin typeface="Malgun Gothic"/>
                  <a:cs typeface="Malgun Gothic"/>
                </a:rPr>
                <a:t>Un día de invierno, un comerciante cruzó el desierto en camello para pasar la noche. Cuando ya no pudo ir más, decidió montar una tienda de campaña y pasar la noche. Se calentó el cuerpo al estar sentado en la tienda. Después de un rato, el camello temblando desde el exterior sacudió la cabeza por la puerta y dijo que no podía soportar el frío, y le pidió que le dejara poner la cabeza en la tienda. El comerciante tuvo compasión y le dijo que lo hiciera.</a:t>
              </a:r>
            </a:p>
            <a:p>
              <a:pPr marR="605" indent="120650" algn="just">
                <a:lnSpc>
                  <a:spcPts val="1200"/>
                </a:lnSpc>
              </a:pPr>
              <a:r>
                <a:rPr lang="es-ES" sz="900" dirty="0">
                  <a:latin typeface="Malgun Gothic"/>
                  <a:cs typeface="Malgun Gothic"/>
                </a:rPr>
                <a:t>Después de un rato, el camello volvió a abrir la boca. “Mi amo, mi cabeza está caliente, pero mis hombros están fríos y no puedo soportarlo. Por favor, déjame poner solo los hombros y las patas delanteras". El comerciante se sentía mal, pero lo permitió nuevamente. Y se volvió a acostar para dormir. Pero, el camello descarado vuelve a pedir “solo mi tronco···“. Y el comerciante otra vez lo permitió.</a:t>
              </a:r>
            </a:p>
            <a:p>
              <a:pPr marR="605" indent="120650" algn="just">
                <a:lnSpc>
                  <a:spcPts val="1200"/>
                </a:lnSpc>
              </a:pPr>
              <a:r>
                <a:rPr lang="es-ES" sz="900" dirty="0">
                  <a:latin typeface="Malgun Gothic"/>
                  <a:cs typeface="Malgun Gothic"/>
                </a:rPr>
                <a:t>Cuando estaba a punto de quedarse dormido, el camello sacudió al comerciante, el cual se despertó, y le dijo: “Mi amo, tengo mucho frío en las patas traseras y no puedo dormir.”; exagerando el dolor. Y el amo le permitió entrar hasta sus patas traseras. El gran camello entró en la tienda, por lo que no había lugar para que el comerciante se acostara. El camello le dijo al comerciante, que estaba molesto: “Mi amo, la tienda es estrecha ¿verdad? ¿Puedes salir afuera un momento?”</a:t>
              </a:r>
            </a:p>
            <a:p>
              <a:pPr marR="605" indent="120650" algn="just">
                <a:lnSpc>
                  <a:spcPts val="1200"/>
                </a:lnSpc>
              </a:pPr>
              <a:r>
                <a:rPr lang="es-ES" sz="900" dirty="0">
                  <a:latin typeface="Malgun Gothic"/>
                  <a:cs typeface="Malgun Gothic"/>
                </a:rPr>
                <a:t>El comerciante se sentía miserable, permitiendo que entrara la cabeza del camello. Del mismo modo, si permites un pecado pequeño, el pecado crecerá poco a poco y finalmente ocupará todo tu corazón y tu vida.</a:t>
              </a:r>
              <a:endParaRPr sz="900" dirty="0">
                <a:latin typeface="Malgun Gothic"/>
                <a:cs typeface="Malgun Gothic"/>
              </a:endParaRPr>
            </a:p>
          </p:txBody>
        </p:sp>
        <p:sp>
          <p:nvSpPr>
            <p:cNvPr id="2" name="object 2"/>
            <p:cNvSpPr txBox="1"/>
            <p:nvPr/>
          </p:nvSpPr>
          <p:spPr>
            <a:xfrm>
              <a:off x="1922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18</a:t>
              </a:r>
              <a:endParaRPr sz="1000">
                <a:latin typeface="Times New Roman"/>
                <a:cs typeface="Times New Roman"/>
              </a:endParaRPr>
            </a:p>
          </p:txBody>
        </p:sp>
        <p:sp>
          <p:nvSpPr>
            <p:cNvPr id="19" name="object 7">
              <a:extLst>
                <a:ext uri="{FF2B5EF4-FFF2-40B4-BE49-F238E27FC236}">
                  <a16:creationId xmlns:a16="http://schemas.microsoft.com/office/drawing/2014/main" id="{1C5172FD-9A45-4015-8C27-FBBE8258E3EF}"/>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000969D9-3CA7-4433-96F4-F1A0D7A64AB9}"/>
              </a:ext>
            </a:extLst>
          </p:cNvPr>
          <p:cNvGrpSpPr/>
          <p:nvPr/>
        </p:nvGrpSpPr>
        <p:grpSpPr>
          <a:xfrm>
            <a:off x="0" y="-12"/>
            <a:ext cx="5498997" cy="7992008"/>
            <a:chOff x="0" y="-12"/>
            <a:chExt cx="5498997" cy="7992008"/>
          </a:xfrm>
        </p:grpSpPr>
        <p:sp>
          <p:nvSpPr>
            <p:cNvPr id="19" name="object 19"/>
            <p:cNvSpPr/>
            <p:nvPr/>
          </p:nvSpPr>
          <p:spPr>
            <a:xfrm>
              <a:off x="1467662" y="781088"/>
              <a:ext cx="3672840" cy="752855"/>
            </a:xfrm>
            <a:custGeom>
              <a:avLst/>
              <a:gdLst/>
              <a:ahLst/>
              <a:cxnLst/>
              <a:rect l="l" t="t" r="r" b="b"/>
              <a:pathLst>
                <a:path w="3672840" h="752855">
                  <a:moveTo>
                    <a:pt x="0" y="0"/>
                  </a:moveTo>
                  <a:lnTo>
                    <a:pt x="0" y="752855"/>
                  </a:lnTo>
                  <a:lnTo>
                    <a:pt x="3672840" y="752855"/>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10" name="object 10"/>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3" name="object 23"/>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11" name="object 11"/>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8" name="object 18"/>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1464823" y="781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1" name="object 21"/>
            <p:cNvSpPr/>
            <p:nvPr/>
          </p:nvSpPr>
          <p:spPr>
            <a:xfrm>
              <a:off x="1464823" y="781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599563" y="1986023"/>
              <a:ext cx="4367697" cy="673252"/>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Nunca es una parábola o una ficción decir que Dios creó a Adán con el polvo de la tierra y sopló en su nariz aliento de vida, o que hizo que Adán durmiera profundamente y tomó su costilla y creó a Eva. ¿Acaso quien creó los cielos y la tierra con la palabra no podrá crear el hombre con el polvo de la tierra? Puede crear de cualquier otra cosa aunque no sea tierra.</a:t>
              </a:r>
            </a:p>
          </p:txBody>
        </p:sp>
        <p:sp>
          <p:nvSpPr>
            <p:cNvPr id="7" name="object 7"/>
            <p:cNvSpPr txBox="1"/>
            <p:nvPr/>
          </p:nvSpPr>
          <p:spPr>
            <a:xfrm>
              <a:off x="599563" y="2902906"/>
              <a:ext cx="4368079" cy="495401"/>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Los científicos han investigado los componentes del cuerpo humano y descubrieron que son los mismos componentes que componen la tierra. Por eso, cuando una persona muere y es enterrada en la tierra, y con el tiempo, se pudre y se convertirá en un puñado de tierra.</a:t>
              </a:r>
            </a:p>
          </p:txBody>
        </p:sp>
        <p:sp>
          <p:nvSpPr>
            <p:cNvPr id="6" name="object 6"/>
            <p:cNvSpPr txBox="1"/>
            <p:nvPr/>
          </p:nvSpPr>
          <p:spPr>
            <a:xfrm>
              <a:off x="599563" y="3708058"/>
              <a:ext cx="4368079" cy="67325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También es muy científico que con la costilla de Adán, Dios creó a Eva. A diferencia de otros huesos, las costillas humanas se regeneran para volver a su forma original, incluso si se cortan. Por eso, al crear Eva de Adán, la parte más adecuada era la costilla. Debido a que las costillas de Adán pueden volver a crecer y vivir una vida normal.</a:t>
              </a:r>
            </a:p>
          </p:txBody>
        </p:sp>
        <p:sp>
          <p:nvSpPr>
            <p:cNvPr id="5" name="object 5"/>
            <p:cNvSpPr txBox="1"/>
            <p:nvPr/>
          </p:nvSpPr>
          <p:spPr>
            <a:xfrm>
              <a:off x="599563" y="4673397"/>
              <a:ext cx="4367674" cy="851103"/>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Hay muchas cosas en la Biblia que la ciencia moderna o la razón humana no pueden explicar. Es normal que el dominio de Dios no se pueda expresar completamente en el lenguaje humano, y es normal que la razón humana no pueda entenderlo. Está mal pensar que algo está equivocado porque uno no lo entiende con su pensamiento. Si la Biblia es la palabra perfecta de Dios, no hay nada que no pueda creer, y debe creerla.</a:t>
              </a:r>
              <a:endParaRPr sz="900" dirty="0">
                <a:latin typeface="Malgun Gothic"/>
                <a:cs typeface="Malgun Gothic"/>
              </a:endParaRPr>
            </a:p>
          </p:txBody>
        </p:sp>
        <p:sp>
          <p:nvSpPr>
            <p:cNvPr id="4" name="object 4"/>
            <p:cNvSpPr txBox="1"/>
            <p:nvPr/>
          </p:nvSpPr>
          <p:spPr>
            <a:xfrm>
              <a:off x="506274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19</a:t>
              </a:r>
              <a:endParaRPr sz="1000">
                <a:latin typeface="Times New Roman"/>
                <a:cs typeface="Times New Roman"/>
              </a:endParaRPr>
            </a:p>
          </p:txBody>
        </p:sp>
        <p:sp>
          <p:nvSpPr>
            <p:cNvPr id="2" name="object 2"/>
            <p:cNvSpPr txBox="1"/>
            <p:nvPr/>
          </p:nvSpPr>
          <p:spPr>
            <a:xfrm>
              <a:off x="1276478" y="843503"/>
              <a:ext cx="4222519" cy="756725"/>
            </a:xfrm>
            <a:prstGeom prst="rect">
              <a:avLst/>
            </a:prstGeom>
          </p:spPr>
          <p:txBody>
            <a:bodyPr wrap="square" lIns="0" tIns="7766" rIns="0" bIns="0" rtlCol="0">
              <a:noAutofit/>
            </a:bodyPr>
            <a:lstStyle/>
            <a:p>
              <a:pPr algn="just"/>
              <a:endParaRPr lang="es-ES" sz="1000" dirty="0"/>
            </a:p>
            <a:p>
              <a:pPr marL="431896" marR="538642" algn="just">
                <a:spcBef>
                  <a:spcPts val="70"/>
                </a:spcBef>
              </a:pPr>
              <a:r>
                <a:rPr lang="es-ES" sz="1000" dirty="0">
                  <a:solidFill>
                    <a:srgbClr val="00ADEF"/>
                  </a:solidFill>
                  <a:latin typeface="Malgun Gothic" panose="020B0503020000020004" pitchFamily="34" charset="-127"/>
                  <a:ea typeface="Malgun Gothic" panose="020B0503020000020004" pitchFamily="34" charset="-127"/>
                  <a:cs typeface="Malgun Gothic"/>
                </a:rPr>
                <a:t>¿Realmente el hombre fue hecho del polvo de la tierra?</a:t>
              </a:r>
            </a:p>
          </p:txBody>
        </p:sp>
        <p:sp>
          <p:nvSpPr>
            <p:cNvPr id="24" name="object 3">
              <a:extLst>
                <a:ext uri="{FF2B5EF4-FFF2-40B4-BE49-F238E27FC236}">
                  <a16:creationId xmlns:a16="http://schemas.microsoft.com/office/drawing/2014/main" id="{E6A301B9-7661-4984-A95B-D92FFF8108A1}"/>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TotalTime>
  <Words>1347</Words>
  <Application>Microsoft Office PowerPoint</Application>
  <PresentationFormat>사용자 지정</PresentationFormat>
  <Paragraphs>81</Paragraphs>
  <Slides>8</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36</cp:revision>
  <dcterms:modified xsi:type="dcterms:W3CDTF">2022-03-01T14:16:59Z</dcterms:modified>
</cp:coreProperties>
</file>